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notesMasterIdLst>
    <p:notesMasterId r:id="rId27"/>
  </p:notesMasterIdLst>
  <p:sldIdLst>
    <p:sldId id="390" r:id="rId2"/>
    <p:sldId id="315" r:id="rId3"/>
    <p:sldId id="369" r:id="rId4"/>
    <p:sldId id="381" r:id="rId5"/>
    <p:sldId id="370" r:id="rId6"/>
    <p:sldId id="317" r:id="rId7"/>
    <p:sldId id="316" r:id="rId8"/>
    <p:sldId id="371" r:id="rId9"/>
    <p:sldId id="386" r:id="rId10"/>
    <p:sldId id="387" r:id="rId11"/>
    <p:sldId id="388" r:id="rId12"/>
    <p:sldId id="373" r:id="rId13"/>
    <p:sldId id="374" r:id="rId14"/>
    <p:sldId id="391" r:id="rId15"/>
    <p:sldId id="376" r:id="rId16"/>
    <p:sldId id="377" r:id="rId17"/>
    <p:sldId id="336" r:id="rId18"/>
    <p:sldId id="380" r:id="rId19"/>
    <p:sldId id="389" r:id="rId20"/>
    <p:sldId id="382" r:id="rId21"/>
    <p:sldId id="378" r:id="rId22"/>
    <p:sldId id="383" r:id="rId23"/>
    <p:sldId id="324" r:id="rId24"/>
    <p:sldId id="384" r:id="rId25"/>
    <p:sldId id="3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E9A4F-BC88-43DD-BAE6-8EC10BC9D974}" v="865" dt="2025-03-17T21:29:21.826"/>
    <p1510:client id="{972FCDFF-F9E8-4937-ACF6-CFA01DBE4974}" v="20" dt="2025-03-18T14:32:46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 snapToGrid="0">
      <p:cViewPr>
        <p:scale>
          <a:sx n="115" d="100"/>
          <a:sy n="115" d="100"/>
        </p:scale>
        <p:origin x="648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Sacco" userId="1007520ad2c7f5b9" providerId="LiveId" clId="{972FCDFF-F9E8-4937-ACF6-CFA01DBE4974}"/>
    <pc:docChg chg="undo custSel addSld modSld sldOrd">
      <pc:chgData name="Antonio Sacco" userId="1007520ad2c7f5b9" providerId="LiveId" clId="{972FCDFF-F9E8-4937-ACF6-CFA01DBE4974}" dt="2025-03-18T14:46:46.217" v="616" actId="404"/>
      <pc:docMkLst>
        <pc:docMk/>
      </pc:docMkLst>
      <pc:sldChg chg="modSp mod setBg">
        <pc:chgData name="Antonio Sacco" userId="1007520ad2c7f5b9" providerId="LiveId" clId="{972FCDFF-F9E8-4937-ACF6-CFA01DBE4974}" dt="2025-03-18T09:17:19.729" v="108" actId="1076"/>
        <pc:sldMkLst>
          <pc:docMk/>
          <pc:sldMk cId="355609340" sldId="315"/>
        </pc:sldMkLst>
        <pc:spChg chg="mod">
          <ac:chgData name="Antonio Sacco" userId="1007520ad2c7f5b9" providerId="LiveId" clId="{972FCDFF-F9E8-4937-ACF6-CFA01DBE4974}" dt="2025-03-18T09:17:00.010" v="107" actId="14100"/>
          <ac:spMkLst>
            <pc:docMk/>
            <pc:sldMk cId="355609340" sldId="315"/>
            <ac:spMk id="2" creationId="{A488DC22-5DB8-4D1A-9DBE-4CFCC20E7CBC}"/>
          </ac:spMkLst>
        </pc:spChg>
        <pc:graphicFrameChg chg="mod">
          <ac:chgData name="Antonio Sacco" userId="1007520ad2c7f5b9" providerId="LiveId" clId="{972FCDFF-F9E8-4937-ACF6-CFA01DBE4974}" dt="2025-03-18T09:17:19.729" v="108" actId="1076"/>
          <ac:graphicFrameMkLst>
            <pc:docMk/>
            <pc:sldMk cId="355609340" sldId="315"/>
            <ac:graphicFrameMk id="5" creationId="{2ACC6DDC-9112-4A17-85D5-05658D8A82A8}"/>
          </ac:graphicFrameMkLst>
        </pc:graphicFrameChg>
      </pc:sldChg>
      <pc:sldChg chg="modSp mod">
        <pc:chgData name="Antonio Sacco" userId="1007520ad2c7f5b9" providerId="LiveId" clId="{972FCDFF-F9E8-4937-ACF6-CFA01DBE4974}" dt="2025-03-17T21:51:58.457" v="16" actId="27636"/>
        <pc:sldMkLst>
          <pc:docMk/>
          <pc:sldMk cId="4271819925" sldId="324"/>
        </pc:sldMkLst>
        <pc:spChg chg="mod">
          <ac:chgData name="Antonio Sacco" userId="1007520ad2c7f5b9" providerId="LiveId" clId="{972FCDFF-F9E8-4937-ACF6-CFA01DBE4974}" dt="2025-03-17T21:51:58.457" v="16" actId="27636"/>
          <ac:spMkLst>
            <pc:docMk/>
            <pc:sldMk cId="4271819925" sldId="324"/>
            <ac:spMk id="2" creationId="{A488DC22-5DB8-4D1A-9DBE-4CFCC20E7CBC}"/>
          </ac:spMkLst>
        </pc:spChg>
      </pc:sldChg>
      <pc:sldChg chg="modSp mod">
        <pc:chgData name="Antonio Sacco" userId="1007520ad2c7f5b9" providerId="LiveId" clId="{972FCDFF-F9E8-4937-ACF6-CFA01DBE4974}" dt="2025-03-18T14:28:13.937" v="490" actId="20577"/>
        <pc:sldMkLst>
          <pc:docMk/>
          <pc:sldMk cId="235377003" sldId="336"/>
        </pc:sldMkLst>
        <pc:spChg chg="mod">
          <ac:chgData name="Antonio Sacco" userId="1007520ad2c7f5b9" providerId="LiveId" clId="{972FCDFF-F9E8-4937-ACF6-CFA01DBE4974}" dt="2025-03-18T14:27:38.485" v="485" actId="403"/>
          <ac:spMkLst>
            <pc:docMk/>
            <pc:sldMk cId="235377003" sldId="336"/>
            <ac:spMk id="2" creationId="{A488DC22-5DB8-4D1A-9DBE-4CFCC20E7CBC}"/>
          </ac:spMkLst>
        </pc:spChg>
        <pc:spChg chg="mod">
          <ac:chgData name="Antonio Sacco" userId="1007520ad2c7f5b9" providerId="LiveId" clId="{972FCDFF-F9E8-4937-ACF6-CFA01DBE4974}" dt="2025-03-18T14:28:13.937" v="490" actId="20577"/>
          <ac:spMkLst>
            <pc:docMk/>
            <pc:sldMk cId="235377003" sldId="336"/>
            <ac:spMk id="3" creationId="{82697BFC-2EAA-44F4-A530-E2D9DC1D2690}"/>
          </ac:spMkLst>
        </pc:spChg>
      </pc:sldChg>
      <pc:sldChg chg="modSp mod">
        <pc:chgData name="Antonio Sacco" userId="1007520ad2c7f5b9" providerId="LiveId" clId="{972FCDFF-F9E8-4937-ACF6-CFA01DBE4974}" dt="2025-03-17T21:59:59.570" v="90" actId="207"/>
        <pc:sldMkLst>
          <pc:docMk/>
          <pc:sldMk cId="1237950475" sldId="369"/>
        </pc:sldMkLst>
        <pc:spChg chg="mod">
          <ac:chgData name="Antonio Sacco" userId="1007520ad2c7f5b9" providerId="LiveId" clId="{972FCDFF-F9E8-4937-ACF6-CFA01DBE4974}" dt="2025-03-17T21:59:59.570" v="90" actId="207"/>
          <ac:spMkLst>
            <pc:docMk/>
            <pc:sldMk cId="1237950475" sldId="369"/>
            <ac:spMk id="5" creationId="{447EDE73-F416-98FC-CF9B-FEE71045D4A8}"/>
          </ac:spMkLst>
        </pc:spChg>
      </pc:sldChg>
      <pc:sldChg chg="modSp mod">
        <pc:chgData name="Antonio Sacco" userId="1007520ad2c7f5b9" providerId="LiveId" clId="{972FCDFF-F9E8-4937-ACF6-CFA01DBE4974}" dt="2025-03-18T09:18:25.339" v="110" actId="14100"/>
        <pc:sldMkLst>
          <pc:docMk/>
          <pc:sldMk cId="4017577658" sldId="370"/>
        </pc:sldMkLst>
        <pc:picChg chg="mod">
          <ac:chgData name="Antonio Sacco" userId="1007520ad2c7f5b9" providerId="LiveId" clId="{972FCDFF-F9E8-4937-ACF6-CFA01DBE4974}" dt="2025-03-18T09:18:25.339" v="110" actId="14100"/>
          <ac:picMkLst>
            <pc:docMk/>
            <pc:sldMk cId="4017577658" sldId="370"/>
            <ac:picMk id="6" creationId="{F1D0EAAC-B700-BF1C-2B12-A5E61AF23C72}"/>
          </ac:picMkLst>
        </pc:picChg>
      </pc:sldChg>
      <pc:sldChg chg="modSp mod">
        <pc:chgData name="Antonio Sacco" userId="1007520ad2c7f5b9" providerId="LiveId" clId="{972FCDFF-F9E8-4937-ACF6-CFA01DBE4974}" dt="2025-03-17T21:51:56.593" v="5" actId="27636"/>
        <pc:sldMkLst>
          <pc:docMk/>
          <pc:sldMk cId="2065194393" sldId="371"/>
        </pc:sldMkLst>
        <pc:spChg chg="mod">
          <ac:chgData name="Antonio Sacco" userId="1007520ad2c7f5b9" providerId="LiveId" clId="{972FCDFF-F9E8-4937-ACF6-CFA01DBE4974}" dt="2025-03-17T21:51:56.593" v="5" actId="27636"/>
          <ac:spMkLst>
            <pc:docMk/>
            <pc:sldMk cId="2065194393" sldId="371"/>
            <ac:spMk id="3" creationId="{5C2E0F4E-0F75-410C-6F11-F985BBEDEB2C}"/>
          </ac:spMkLst>
        </pc:spChg>
      </pc:sldChg>
      <pc:sldChg chg="modSp mod">
        <pc:chgData name="Antonio Sacco" userId="1007520ad2c7f5b9" providerId="LiveId" clId="{972FCDFF-F9E8-4937-ACF6-CFA01DBE4974}" dt="2025-03-18T14:32:46.438" v="587" actId="313"/>
        <pc:sldMkLst>
          <pc:docMk/>
          <pc:sldMk cId="607464604" sldId="373"/>
        </pc:sldMkLst>
        <pc:spChg chg="mod">
          <ac:chgData name="Antonio Sacco" userId="1007520ad2c7f5b9" providerId="LiveId" clId="{972FCDFF-F9E8-4937-ACF6-CFA01DBE4974}" dt="2025-03-17T21:51:56.703" v="7" actId="27636"/>
          <ac:spMkLst>
            <pc:docMk/>
            <pc:sldMk cId="607464604" sldId="373"/>
            <ac:spMk id="2" creationId="{8C387D51-8C79-4EE0-601A-D3DCE6A532B4}"/>
          </ac:spMkLst>
        </pc:spChg>
        <pc:graphicFrameChg chg="mod">
          <ac:chgData name="Antonio Sacco" userId="1007520ad2c7f5b9" providerId="LiveId" clId="{972FCDFF-F9E8-4937-ACF6-CFA01DBE4974}" dt="2025-03-18T14:32:46.438" v="587" actId="313"/>
          <ac:graphicFrameMkLst>
            <pc:docMk/>
            <pc:sldMk cId="607464604" sldId="373"/>
            <ac:graphicFrameMk id="5" creationId="{DD092C8E-3697-956E-726B-59DF060FE683}"/>
          </ac:graphicFrameMkLst>
        </pc:graphicFrameChg>
      </pc:sldChg>
      <pc:sldChg chg="modSp mod">
        <pc:chgData name="Antonio Sacco" userId="1007520ad2c7f5b9" providerId="LiveId" clId="{972FCDFF-F9E8-4937-ACF6-CFA01DBE4974}" dt="2025-03-18T14:26:09.586" v="483"/>
        <pc:sldMkLst>
          <pc:docMk/>
          <pc:sldMk cId="2263547691" sldId="374"/>
        </pc:sldMkLst>
        <pc:spChg chg="mod">
          <ac:chgData name="Antonio Sacco" userId="1007520ad2c7f5b9" providerId="LiveId" clId="{972FCDFF-F9E8-4937-ACF6-CFA01DBE4974}" dt="2025-03-17T21:51:56.749" v="8" actId="27636"/>
          <ac:spMkLst>
            <pc:docMk/>
            <pc:sldMk cId="2263547691" sldId="374"/>
            <ac:spMk id="2" creationId="{1002328D-11C7-7F43-5740-AA3EC7B10E85}"/>
          </ac:spMkLst>
        </pc:spChg>
        <pc:graphicFrameChg chg="mod">
          <ac:chgData name="Antonio Sacco" userId="1007520ad2c7f5b9" providerId="LiveId" clId="{972FCDFF-F9E8-4937-ACF6-CFA01DBE4974}" dt="2025-03-18T14:26:09.586" v="483"/>
          <ac:graphicFrameMkLst>
            <pc:docMk/>
            <pc:sldMk cId="2263547691" sldId="374"/>
            <ac:graphicFrameMk id="5" creationId="{35A7391D-6740-FE4E-E814-DB1D1E6C889E}"/>
          </ac:graphicFrameMkLst>
        </pc:graphicFrameChg>
      </pc:sldChg>
      <pc:sldChg chg="modSp mod">
        <pc:chgData name="Antonio Sacco" userId="1007520ad2c7f5b9" providerId="LiveId" clId="{972FCDFF-F9E8-4937-ACF6-CFA01DBE4974}" dt="2025-03-18T09:24:23.431" v="137" actId="20577"/>
        <pc:sldMkLst>
          <pc:docMk/>
          <pc:sldMk cId="2299357104" sldId="376"/>
        </pc:sldMkLst>
        <pc:spChg chg="mod">
          <ac:chgData name="Antonio Sacco" userId="1007520ad2c7f5b9" providerId="LiveId" clId="{972FCDFF-F9E8-4937-ACF6-CFA01DBE4974}" dt="2025-03-18T09:24:23.431" v="137" actId="20577"/>
          <ac:spMkLst>
            <pc:docMk/>
            <pc:sldMk cId="2299357104" sldId="376"/>
            <ac:spMk id="2" creationId="{A99A9DBF-7099-4FEA-9611-CC12CD601118}"/>
          </ac:spMkLst>
        </pc:spChg>
      </pc:sldChg>
      <pc:sldChg chg="modSp mod">
        <pc:chgData name="Antonio Sacco" userId="1007520ad2c7f5b9" providerId="LiveId" clId="{972FCDFF-F9E8-4937-ACF6-CFA01DBE4974}" dt="2025-03-17T22:01:18.509" v="97" actId="122"/>
        <pc:sldMkLst>
          <pc:docMk/>
          <pc:sldMk cId="1010489550" sldId="377"/>
        </pc:sldMkLst>
        <pc:spChg chg="mod">
          <ac:chgData name="Antonio Sacco" userId="1007520ad2c7f5b9" providerId="LiveId" clId="{972FCDFF-F9E8-4937-ACF6-CFA01DBE4974}" dt="2025-03-17T22:01:18.509" v="97" actId="122"/>
          <ac:spMkLst>
            <pc:docMk/>
            <pc:sldMk cId="1010489550" sldId="377"/>
            <ac:spMk id="2" creationId="{370883B7-B184-030A-5FC6-11754C041932}"/>
          </ac:spMkLst>
        </pc:spChg>
      </pc:sldChg>
      <pc:sldChg chg="modSp mod">
        <pc:chgData name="Antonio Sacco" userId="1007520ad2c7f5b9" providerId="LiveId" clId="{972FCDFF-F9E8-4937-ACF6-CFA01DBE4974}" dt="2025-03-18T09:33:23.174" v="354" actId="20577"/>
        <pc:sldMkLst>
          <pc:docMk/>
          <pc:sldMk cId="1614064731" sldId="378"/>
        </pc:sldMkLst>
        <pc:spChg chg="mod">
          <ac:chgData name="Antonio Sacco" userId="1007520ad2c7f5b9" providerId="LiveId" clId="{972FCDFF-F9E8-4937-ACF6-CFA01DBE4974}" dt="2025-03-18T09:32:01.551" v="301" actId="20577"/>
          <ac:spMkLst>
            <pc:docMk/>
            <pc:sldMk cId="1614064731" sldId="378"/>
            <ac:spMk id="2" creationId="{D7BC45E0-20B7-9830-B6FE-E196FBA3E1A9}"/>
          </ac:spMkLst>
        </pc:spChg>
        <pc:spChg chg="mod">
          <ac:chgData name="Antonio Sacco" userId="1007520ad2c7f5b9" providerId="LiveId" clId="{972FCDFF-F9E8-4937-ACF6-CFA01DBE4974}" dt="2025-03-18T09:33:23.174" v="354" actId="20577"/>
          <ac:spMkLst>
            <pc:docMk/>
            <pc:sldMk cId="1614064731" sldId="378"/>
            <ac:spMk id="3" creationId="{F7DBD497-7147-992F-360E-B9677AB0AE0A}"/>
          </ac:spMkLst>
        </pc:spChg>
      </pc:sldChg>
      <pc:sldChg chg="modSp mod">
        <pc:chgData name="Antonio Sacco" userId="1007520ad2c7f5b9" providerId="LiveId" clId="{972FCDFF-F9E8-4937-ACF6-CFA01DBE4974}" dt="2025-03-18T14:29:14.217" v="492" actId="403"/>
        <pc:sldMkLst>
          <pc:docMk/>
          <pc:sldMk cId="2252821573" sldId="380"/>
        </pc:sldMkLst>
        <pc:spChg chg="mod">
          <ac:chgData name="Antonio Sacco" userId="1007520ad2c7f5b9" providerId="LiveId" clId="{972FCDFF-F9E8-4937-ACF6-CFA01DBE4974}" dt="2025-03-18T14:29:14.217" v="492" actId="403"/>
          <ac:spMkLst>
            <pc:docMk/>
            <pc:sldMk cId="2252821573" sldId="380"/>
            <ac:spMk id="2" creationId="{C128C728-349A-BD19-D7AC-406AB5EA840F}"/>
          </ac:spMkLst>
        </pc:spChg>
        <pc:spChg chg="mod">
          <ac:chgData name="Antonio Sacco" userId="1007520ad2c7f5b9" providerId="LiveId" clId="{972FCDFF-F9E8-4937-ACF6-CFA01DBE4974}" dt="2025-03-18T14:28:02.868" v="487" actId="123"/>
          <ac:spMkLst>
            <pc:docMk/>
            <pc:sldMk cId="2252821573" sldId="380"/>
            <ac:spMk id="3" creationId="{79FA241E-46B7-B9FF-6252-F4C2B3A8DDAF}"/>
          </ac:spMkLst>
        </pc:spChg>
      </pc:sldChg>
      <pc:sldChg chg="modSp mod">
        <pc:chgData name="Antonio Sacco" userId="1007520ad2c7f5b9" providerId="LiveId" clId="{972FCDFF-F9E8-4937-ACF6-CFA01DBE4974}" dt="2025-03-18T14:42:34.945" v="589" actId="115"/>
        <pc:sldMkLst>
          <pc:docMk/>
          <pc:sldMk cId="876813542" sldId="381"/>
        </pc:sldMkLst>
        <pc:spChg chg="mod">
          <ac:chgData name="Antonio Sacco" userId="1007520ad2c7f5b9" providerId="LiveId" clId="{972FCDFF-F9E8-4937-ACF6-CFA01DBE4974}" dt="2025-03-18T14:42:34.945" v="589" actId="115"/>
          <ac:spMkLst>
            <pc:docMk/>
            <pc:sldMk cId="876813542" sldId="381"/>
            <ac:spMk id="3" creationId="{3AFB5B0D-7F53-C23F-53F7-332A61637017}"/>
          </ac:spMkLst>
        </pc:spChg>
      </pc:sldChg>
      <pc:sldChg chg="modSp mod">
        <pc:chgData name="Antonio Sacco" userId="1007520ad2c7f5b9" providerId="LiveId" clId="{972FCDFF-F9E8-4937-ACF6-CFA01DBE4974}" dt="2025-03-18T14:30:26.148" v="585" actId="20577"/>
        <pc:sldMkLst>
          <pc:docMk/>
          <pc:sldMk cId="422133648" sldId="382"/>
        </pc:sldMkLst>
        <pc:spChg chg="mod">
          <ac:chgData name="Antonio Sacco" userId="1007520ad2c7f5b9" providerId="LiveId" clId="{972FCDFF-F9E8-4937-ACF6-CFA01DBE4974}" dt="2025-03-18T14:30:12.862" v="579" actId="20577"/>
          <ac:spMkLst>
            <pc:docMk/>
            <pc:sldMk cId="422133648" sldId="382"/>
            <ac:spMk id="2" creationId="{1C96867E-FD27-AC26-9E05-45BEABAED425}"/>
          </ac:spMkLst>
        </pc:spChg>
        <pc:spChg chg="mod">
          <ac:chgData name="Antonio Sacco" userId="1007520ad2c7f5b9" providerId="LiveId" clId="{972FCDFF-F9E8-4937-ACF6-CFA01DBE4974}" dt="2025-03-18T14:30:26.148" v="585" actId="20577"/>
          <ac:spMkLst>
            <pc:docMk/>
            <pc:sldMk cId="422133648" sldId="382"/>
            <ac:spMk id="3" creationId="{210A10F8-2945-A09B-F7AE-588EAB2842AF}"/>
          </ac:spMkLst>
        </pc:spChg>
      </pc:sldChg>
      <pc:sldChg chg="modSp mod">
        <pc:chgData name="Antonio Sacco" userId="1007520ad2c7f5b9" providerId="LiveId" clId="{972FCDFF-F9E8-4937-ACF6-CFA01DBE4974}" dt="2025-03-18T14:34:14.155" v="588" actId="20577"/>
        <pc:sldMkLst>
          <pc:docMk/>
          <pc:sldMk cId="1029359583" sldId="383"/>
        </pc:sldMkLst>
        <pc:spChg chg="mod">
          <ac:chgData name="Antonio Sacco" userId="1007520ad2c7f5b9" providerId="LiveId" clId="{972FCDFF-F9E8-4937-ACF6-CFA01DBE4974}" dt="2025-03-17T21:51:58.410" v="14" actId="27636"/>
          <ac:spMkLst>
            <pc:docMk/>
            <pc:sldMk cId="1029359583" sldId="383"/>
            <ac:spMk id="2" creationId="{7F9FD90A-32E0-151A-63C6-6AC94FAD6DDA}"/>
          </ac:spMkLst>
        </pc:spChg>
        <pc:spChg chg="mod">
          <ac:chgData name="Antonio Sacco" userId="1007520ad2c7f5b9" providerId="LiveId" clId="{972FCDFF-F9E8-4937-ACF6-CFA01DBE4974}" dt="2025-03-18T14:34:14.155" v="588" actId="20577"/>
          <ac:spMkLst>
            <pc:docMk/>
            <pc:sldMk cId="1029359583" sldId="383"/>
            <ac:spMk id="3" creationId="{73236884-FBAE-0C3D-E10A-6E77F91E838D}"/>
          </ac:spMkLst>
        </pc:spChg>
      </pc:sldChg>
      <pc:sldChg chg="modSp mod">
        <pc:chgData name="Antonio Sacco" userId="1007520ad2c7f5b9" providerId="LiveId" clId="{972FCDFF-F9E8-4937-ACF6-CFA01DBE4974}" dt="2025-03-18T09:33:51.650" v="355" actId="14100"/>
        <pc:sldMkLst>
          <pc:docMk/>
          <pc:sldMk cId="276804721" sldId="384"/>
        </pc:sldMkLst>
        <pc:spChg chg="mod">
          <ac:chgData name="Antonio Sacco" userId="1007520ad2c7f5b9" providerId="LiveId" clId="{972FCDFF-F9E8-4937-ACF6-CFA01DBE4974}" dt="2025-03-17T21:51:58.494" v="17" actId="27636"/>
          <ac:spMkLst>
            <pc:docMk/>
            <pc:sldMk cId="276804721" sldId="384"/>
            <ac:spMk id="2" creationId="{31B49E74-77F9-972D-5811-860EC9FA2768}"/>
          </ac:spMkLst>
        </pc:spChg>
        <pc:picChg chg="mod">
          <ac:chgData name="Antonio Sacco" userId="1007520ad2c7f5b9" providerId="LiveId" clId="{972FCDFF-F9E8-4937-ACF6-CFA01DBE4974}" dt="2025-03-18T09:33:51.650" v="355" actId="14100"/>
          <ac:picMkLst>
            <pc:docMk/>
            <pc:sldMk cId="276804721" sldId="384"/>
            <ac:picMk id="5" creationId="{F7FDAE7C-A2A4-794C-618B-B0D6E5BA8930}"/>
          </ac:picMkLst>
        </pc:picChg>
      </pc:sldChg>
      <pc:sldChg chg="modSp mod">
        <pc:chgData name="Antonio Sacco" userId="1007520ad2c7f5b9" providerId="LiveId" clId="{972FCDFF-F9E8-4937-ACF6-CFA01DBE4974}" dt="2025-03-17T22:03:34.134" v="101" actId="27636"/>
        <pc:sldMkLst>
          <pc:docMk/>
          <pc:sldMk cId="2050403438" sldId="385"/>
        </pc:sldMkLst>
        <pc:spChg chg="mod">
          <ac:chgData name="Antonio Sacco" userId="1007520ad2c7f5b9" providerId="LiveId" clId="{972FCDFF-F9E8-4937-ACF6-CFA01DBE4974}" dt="2025-03-17T21:51:58.556" v="19" actId="27636"/>
          <ac:spMkLst>
            <pc:docMk/>
            <pc:sldMk cId="2050403438" sldId="385"/>
            <ac:spMk id="2" creationId="{D3D437A2-790A-1190-F09B-05C21A1C523D}"/>
          </ac:spMkLst>
        </pc:spChg>
        <pc:spChg chg="mod">
          <ac:chgData name="Antonio Sacco" userId="1007520ad2c7f5b9" providerId="LiveId" clId="{972FCDFF-F9E8-4937-ACF6-CFA01DBE4974}" dt="2025-03-17T22:03:34.134" v="101" actId="27636"/>
          <ac:spMkLst>
            <pc:docMk/>
            <pc:sldMk cId="2050403438" sldId="385"/>
            <ac:spMk id="3" creationId="{D827DCBD-BD70-6326-CD9B-CCC155731235}"/>
          </ac:spMkLst>
        </pc:spChg>
      </pc:sldChg>
      <pc:sldChg chg="modSp mod">
        <pc:chgData name="Antonio Sacco" userId="1007520ad2c7f5b9" providerId="LiveId" clId="{972FCDFF-F9E8-4937-ACF6-CFA01DBE4974}" dt="2025-03-17T22:04:43.517" v="106" actId="14100"/>
        <pc:sldMkLst>
          <pc:docMk/>
          <pc:sldMk cId="665453942" sldId="386"/>
        </pc:sldMkLst>
        <pc:spChg chg="mod">
          <ac:chgData name="Antonio Sacco" userId="1007520ad2c7f5b9" providerId="LiveId" clId="{972FCDFF-F9E8-4937-ACF6-CFA01DBE4974}" dt="2025-03-17T21:51:56.625" v="6" actId="27636"/>
          <ac:spMkLst>
            <pc:docMk/>
            <pc:sldMk cId="665453942" sldId="386"/>
            <ac:spMk id="3" creationId="{E481E515-70FC-6757-F2DD-D50C8EF74A6D}"/>
          </ac:spMkLst>
        </pc:spChg>
        <pc:spChg chg="mod">
          <ac:chgData name="Antonio Sacco" userId="1007520ad2c7f5b9" providerId="LiveId" clId="{972FCDFF-F9E8-4937-ACF6-CFA01DBE4974}" dt="2025-03-17T22:04:43.517" v="106" actId="14100"/>
          <ac:spMkLst>
            <pc:docMk/>
            <pc:sldMk cId="665453942" sldId="386"/>
            <ac:spMk id="5" creationId="{BDD90F00-61A7-A536-1024-9C02062277F7}"/>
          </ac:spMkLst>
        </pc:spChg>
      </pc:sldChg>
      <pc:sldChg chg="modSp mod">
        <pc:chgData name="Antonio Sacco" userId="1007520ad2c7f5b9" providerId="LiveId" clId="{972FCDFF-F9E8-4937-ACF6-CFA01DBE4974}" dt="2025-03-18T09:28:40.748" v="144" actId="20577"/>
        <pc:sldMkLst>
          <pc:docMk/>
          <pc:sldMk cId="2598350251" sldId="387"/>
        </pc:sldMkLst>
        <pc:spChg chg="mod">
          <ac:chgData name="Antonio Sacco" userId="1007520ad2c7f5b9" providerId="LiveId" clId="{972FCDFF-F9E8-4937-ACF6-CFA01DBE4974}" dt="2025-03-18T09:28:40.748" v="144" actId="20577"/>
          <ac:spMkLst>
            <pc:docMk/>
            <pc:sldMk cId="2598350251" sldId="387"/>
            <ac:spMk id="7" creationId="{E8FBDC0E-A9CE-8B89-E404-AB9072DF4527}"/>
          </ac:spMkLst>
        </pc:spChg>
      </pc:sldChg>
      <pc:sldChg chg="modSp mod">
        <pc:chgData name="Antonio Sacco" userId="1007520ad2c7f5b9" providerId="LiveId" clId="{972FCDFF-F9E8-4937-ACF6-CFA01DBE4974}" dt="2025-03-18T14:46:46.217" v="616" actId="404"/>
        <pc:sldMkLst>
          <pc:docMk/>
          <pc:sldMk cId="2724953541" sldId="388"/>
        </pc:sldMkLst>
        <pc:spChg chg="mod">
          <ac:chgData name="Antonio Sacco" userId="1007520ad2c7f5b9" providerId="LiveId" clId="{972FCDFF-F9E8-4937-ACF6-CFA01DBE4974}" dt="2025-03-18T14:46:46.217" v="616" actId="404"/>
          <ac:spMkLst>
            <pc:docMk/>
            <pc:sldMk cId="2724953541" sldId="388"/>
            <ac:spMk id="3" creationId="{147E1FC9-957E-AA45-9FB1-57D2632C742F}"/>
          </ac:spMkLst>
        </pc:spChg>
      </pc:sldChg>
      <pc:sldChg chg="modSp mod">
        <pc:chgData name="Antonio Sacco" userId="1007520ad2c7f5b9" providerId="LiveId" clId="{972FCDFF-F9E8-4937-ACF6-CFA01DBE4974}" dt="2025-03-18T09:29:47.341" v="147" actId="403"/>
        <pc:sldMkLst>
          <pc:docMk/>
          <pc:sldMk cId="527304402" sldId="389"/>
        </pc:sldMkLst>
        <pc:spChg chg="mod">
          <ac:chgData name="Antonio Sacco" userId="1007520ad2c7f5b9" providerId="LiveId" clId="{972FCDFF-F9E8-4937-ACF6-CFA01DBE4974}" dt="2025-03-18T09:29:47.341" v="147" actId="403"/>
          <ac:spMkLst>
            <pc:docMk/>
            <pc:sldMk cId="527304402" sldId="389"/>
            <ac:spMk id="2" creationId="{242F74E0-12C6-8B66-A351-B3567259A171}"/>
          </ac:spMkLst>
        </pc:spChg>
      </pc:sldChg>
      <pc:sldChg chg="addSp delSp modSp add mod ord">
        <pc:chgData name="Antonio Sacco" userId="1007520ad2c7f5b9" providerId="LiveId" clId="{972FCDFF-F9E8-4937-ACF6-CFA01DBE4974}" dt="2025-03-17T21:55:10.521" v="66" actId="14100"/>
        <pc:sldMkLst>
          <pc:docMk/>
          <pc:sldMk cId="2452511680" sldId="390"/>
        </pc:sldMkLst>
        <pc:spChg chg="del">
          <ac:chgData name="Antonio Sacco" userId="1007520ad2c7f5b9" providerId="LiveId" clId="{972FCDFF-F9E8-4937-ACF6-CFA01DBE4974}" dt="2025-03-17T21:52:18.699" v="20" actId="26606"/>
          <ac:spMkLst>
            <pc:docMk/>
            <pc:sldMk cId="2452511680" sldId="390"/>
            <ac:spMk id="3" creationId="{2AC7779C-9A35-A52F-D9F3-BEF832B3C6B9}"/>
          </ac:spMkLst>
        </pc:spChg>
        <pc:spChg chg="mod">
          <ac:chgData name="Antonio Sacco" userId="1007520ad2c7f5b9" providerId="LiveId" clId="{972FCDFF-F9E8-4937-ACF6-CFA01DBE4974}" dt="2025-03-17T21:55:10.521" v="66" actId="14100"/>
          <ac:spMkLst>
            <pc:docMk/>
            <pc:sldMk cId="2452511680" sldId="390"/>
            <ac:spMk id="5" creationId="{4003C694-D75C-E1B3-186E-BF19640A17D5}"/>
          </ac:spMkLst>
        </pc:spChg>
        <pc:graphicFrameChg chg="add mod">
          <ac:chgData name="Antonio Sacco" userId="1007520ad2c7f5b9" providerId="LiveId" clId="{972FCDFF-F9E8-4937-ACF6-CFA01DBE4974}" dt="2025-03-17T21:52:55.736" v="22" actId="931"/>
          <ac:graphicFrameMkLst>
            <pc:docMk/>
            <pc:sldMk cId="2452511680" sldId="390"/>
            <ac:graphicFrameMk id="7" creationId="{101D727D-7F58-4614-01BD-10C18C9F1D1B}"/>
          </ac:graphicFrameMkLst>
        </pc:graphicFrameChg>
        <pc:picChg chg="add mod">
          <ac:chgData name="Antonio Sacco" userId="1007520ad2c7f5b9" providerId="LiveId" clId="{972FCDFF-F9E8-4937-ACF6-CFA01DBE4974}" dt="2025-03-17T21:54:09.577" v="26" actId="14100"/>
          <ac:picMkLst>
            <pc:docMk/>
            <pc:sldMk cId="2452511680" sldId="390"/>
            <ac:picMk id="4" creationId="{91E62BD9-C427-1293-50DD-F325B1438735}"/>
          </ac:picMkLst>
        </pc:picChg>
      </pc:sldChg>
      <pc:sldChg chg="add">
        <pc:chgData name="Antonio Sacco" userId="1007520ad2c7f5b9" providerId="LiveId" clId="{972FCDFF-F9E8-4937-ACF6-CFA01DBE4974}" dt="2025-03-18T14:24:46.235" v="480" actId="2890"/>
        <pc:sldMkLst>
          <pc:docMk/>
          <pc:sldMk cId="1299406325" sldId="3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9E7A7-46E4-48E7-B913-C3FBA48B7AD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51AD4F-5D10-4135-93E9-E0F0399FAC70}" type="pres">
      <dgm:prSet presAssocID="{EDA9E7A7-46E4-48E7-B913-C3FBA48B7A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ABD2DC80-5E00-4BED-A69C-8ED7EA22F58C}" type="presOf" srcId="{EDA9E7A7-46E4-48E7-B913-C3FBA48B7AD2}" destId="{4551AD4F-5D10-4135-93E9-E0F0399FAC70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2BE11-AC32-499F-8E84-962957F125C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693DB9-BB02-4B1E-8B23-B74F8D9C3B7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it-IT" dirty="0"/>
            <a:t>il termine </a:t>
          </a:r>
          <a:r>
            <a:rPr lang="it-IT" i="1" dirty="0"/>
            <a:t>piattaforme </a:t>
          </a:r>
          <a:r>
            <a:rPr lang="it-IT" dirty="0"/>
            <a:t>indica principalmente le grandi </a:t>
          </a:r>
          <a:r>
            <a:rPr lang="it-IT" i="1" dirty="0"/>
            <a:t>Big Tech</a:t>
          </a:r>
          <a:r>
            <a:rPr lang="it-IT" dirty="0"/>
            <a:t>. Sono dette </a:t>
          </a:r>
          <a:r>
            <a:rPr lang="it-IT" b="1" dirty="0"/>
            <a:t>piattaforme</a:t>
          </a:r>
          <a:r>
            <a:rPr lang="it-IT" dirty="0"/>
            <a:t> perché nelle loro sfere entrano molti attori – </a:t>
          </a:r>
          <a:r>
            <a:rPr lang="it-IT" i="1" dirty="0"/>
            <a:t>produttori e offerenti, consumatori, pubblicitari, sviluppatori e molti altri </a:t>
          </a:r>
          <a:r>
            <a:rPr lang="it-IT" dirty="0"/>
            <a:t>– in una relazione di interscambio continua che avviene attraverso queste infrastrutture tecnologiche e societarie. Concentrano i loro servizi </a:t>
          </a:r>
          <a:r>
            <a:rPr lang="it-IT" i="1" dirty="0"/>
            <a:t>retail</a:t>
          </a:r>
          <a:r>
            <a:rPr lang="it-IT" dirty="0"/>
            <a:t> in tutti i campi dell’on-line: archivio, posta, browser, motore ricerca, social, app-store e simili….</a:t>
          </a:r>
        </a:p>
        <a:p>
          <a:r>
            <a:rPr lang="it-IT" dirty="0"/>
            <a:t>Ad esempio, Microsoft è stata la prima a scommettere sull’AI, quale azionista di OpenAI, la </a:t>
          </a:r>
          <a:r>
            <a:rPr lang="it-IT" i="1" dirty="0"/>
            <a:t>startup</a:t>
          </a:r>
          <a:r>
            <a:rPr lang="it-IT" dirty="0"/>
            <a:t> che ha creato </a:t>
          </a:r>
          <a:r>
            <a:rPr lang="it-IT" i="1" dirty="0"/>
            <a:t>ChatGPT</a:t>
          </a:r>
          <a:r>
            <a:rPr lang="it-IT" dirty="0"/>
            <a:t>….. </a:t>
          </a:r>
        </a:p>
        <a:p>
          <a:endParaRPr lang="it-IT" dirty="0"/>
        </a:p>
      </dgm:t>
    </dgm:pt>
    <dgm:pt modelId="{1680013E-EDCC-463F-AC3F-4ED377F3B946}" type="parTrans" cxnId="{E4F3E91A-EAE4-4B7E-8730-AB828C8AF7A1}">
      <dgm:prSet/>
      <dgm:spPr/>
      <dgm:t>
        <a:bodyPr/>
        <a:lstStyle/>
        <a:p>
          <a:endParaRPr lang="it-IT"/>
        </a:p>
      </dgm:t>
    </dgm:pt>
    <dgm:pt modelId="{79FA82FB-EDEE-4CB5-9A7E-7CDD1FB437DB}" type="sibTrans" cxnId="{E4F3E91A-EAE4-4B7E-8730-AB828C8AF7A1}">
      <dgm:prSet/>
      <dgm:spPr/>
      <dgm:t>
        <a:bodyPr/>
        <a:lstStyle/>
        <a:p>
          <a:endParaRPr lang="it-IT"/>
        </a:p>
      </dgm:t>
    </dgm:pt>
    <dgm:pt modelId="{2E9C2D24-D16B-4A17-9198-B7C3DB79E37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4800" dirty="0"/>
            <a:t>Le </a:t>
          </a:r>
          <a:r>
            <a:rPr lang="it-IT" sz="4800" i="1" dirty="0"/>
            <a:t>piattaforme,</a:t>
          </a:r>
          <a:r>
            <a:rPr lang="it-IT" sz="4800" dirty="0"/>
            <a:t> → Sono i grandi investitori dell’AI</a:t>
          </a:r>
        </a:p>
      </dgm:t>
    </dgm:pt>
    <dgm:pt modelId="{C5E32ED8-EDCC-4F6E-9B3A-F9B785698E2C}" type="sibTrans" cxnId="{EF5BE453-DA5B-446A-972B-B469CA4B17B1}">
      <dgm:prSet/>
      <dgm:spPr/>
      <dgm:t>
        <a:bodyPr/>
        <a:lstStyle/>
        <a:p>
          <a:endParaRPr lang="it-IT"/>
        </a:p>
      </dgm:t>
    </dgm:pt>
    <dgm:pt modelId="{110C2D9F-6654-4E7C-A57A-87BB7C3E1FD2}" type="parTrans" cxnId="{EF5BE453-DA5B-446A-972B-B469CA4B17B1}">
      <dgm:prSet/>
      <dgm:spPr/>
      <dgm:t>
        <a:bodyPr/>
        <a:lstStyle/>
        <a:p>
          <a:endParaRPr lang="it-IT"/>
        </a:p>
      </dgm:t>
    </dgm:pt>
    <dgm:pt modelId="{CB63D8D3-EAC8-40FC-8D42-FE6DBF9074A2}" type="pres">
      <dgm:prSet presAssocID="{6962BE11-AC32-499F-8E84-962957F125C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B36FED7-B902-4541-8BCC-B29DEB556C6C}" type="pres">
      <dgm:prSet presAssocID="{2E9C2D24-D16B-4A17-9198-B7C3DB79E376}" presName="circle1" presStyleLbl="node1" presStyleIdx="0" presStyleCnt="2"/>
      <dgm:spPr/>
    </dgm:pt>
    <dgm:pt modelId="{090D2FE8-FFFE-4AB8-8230-6D111F4564F3}" type="pres">
      <dgm:prSet presAssocID="{2E9C2D24-D16B-4A17-9198-B7C3DB79E376}" presName="space" presStyleCnt="0"/>
      <dgm:spPr/>
    </dgm:pt>
    <dgm:pt modelId="{4304DE7F-D601-44A8-9335-BDE040A81F30}" type="pres">
      <dgm:prSet presAssocID="{2E9C2D24-D16B-4A17-9198-B7C3DB79E376}" presName="rect1" presStyleLbl="alignAcc1" presStyleIdx="0" presStyleCnt="2" custScaleX="104968"/>
      <dgm:spPr/>
    </dgm:pt>
    <dgm:pt modelId="{FE4F656F-6E3D-45D0-90F9-0D525DC9B0B8}" type="pres">
      <dgm:prSet presAssocID="{E0693DB9-BB02-4B1E-8B23-B74F8D9C3B7B}" presName="vertSpace2" presStyleLbl="node1" presStyleIdx="0" presStyleCnt="2"/>
      <dgm:spPr/>
    </dgm:pt>
    <dgm:pt modelId="{F3F35DD7-F553-4AFC-9C06-BABD5F6A812F}" type="pres">
      <dgm:prSet presAssocID="{E0693DB9-BB02-4B1E-8B23-B74F8D9C3B7B}" presName="circle2" presStyleLbl="node1" presStyleIdx="1" presStyleCnt="2"/>
      <dgm:spPr/>
    </dgm:pt>
    <dgm:pt modelId="{EE85227D-3DC0-452F-8C0F-0F3AC8D4F272}" type="pres">
      <dgm:prSet presAssocID="{E0693DB9-BB02-4B1E-8B23-B74F8D9C3B7B}" presName="rect2" presStyleLbl="alignAcc1" presStyleIdx="1" presStyleCnt="2" custScaleY="140386"/>
      <dgm:spPr/>
    </dgm:pt>
    <dgm:pt modelId="{A5582A08-3D3F-4F13-B787-5CD7EE273E1F}" type="pres">
      <dgm:prSet presAssocID="{2E9C2D24-D16B-4A17-9198-B7C3DB79E37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DCAF83ED-15E1-4F98-B4AC-473CB7198249}" type="pres">
      <dgm:prSet presAssocID="{E0693DB9-BB02-4B1E-8B23-B74F8D9C3B7B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F7A5CE0C-AD4D-4410-AB91-DD744A7648FE}" type="presOf" srcId="{E0693DB9-BB02-4B1E-8B23-B74F8D9C3B7B}" destId="{DCAF83ED-15E1-4F98-B4AC-473CB7198249}" srcOrd="1" destOrd="0" presId="urn:microsoft.com/office/officeart/2005/8/layout/target3"/>
    <dgm:cxn modelId="{E4F3E91A-EAE4-4B7E-8730-AB828C8AF7A1}" srcId="{6962BE11-AC32-499F-8E84-962957F125C1}" destId="{E0693DB9-BB02-4B1E-8B23-B74F8D9C3B7B}" srcOrd="1" destOrd="0" parTransId="{1680013E-EDCC-463F-AC3F-4ED377F3B946}" sibTransId="{79FA82FB-EDEE-4CB5-9A7E-7CDD1FB437DB}"/>
    <dgm:cxn modelId="{7938CB3F-A418-472F-BDB8-8AAA89E1F916}" type="presOf" srcId="{6962BE11-AC32-499F-8E84-962957F125C1}" destId="{CB63D8D3-EAC8-40FC-8D42-FE6DBF9074A2}" srcOrd="0" destOrd="0" presId="urn:microsoft.com/office/officeart/2005/8/layout/target3"/>
    <dgm:cxn modelId="{05674864-EF4B-4829-A1C4-F589B9CBCBE8}" type="presOf" srcId="{E0693DB9-BB02-4B1E-8B23-B74F8D9C3B7B}" destId="{EE85227D-3DC0-452F-8C0F-0F3AC8D4F272}" srcOrd="0" destOrd="0" presId="urn:microsoft.com/office/officeart/2005/8/layout/target3"/>
    <dgm:cxn modelId="{F69AD649-4CF7-4DDE-848D-CCCD7D5FDA1E}" type="presOf" srcId="{2E9C2D24-D16B-4A17-9198-B7C3DB79E376}" destId="{A5582A08-3D3F-4F13-B787-5CD7EE273E1F}" srcOrd="1" destOrd="0" presId="urn:microsoft.com/office/officeart/2005/8/layout/target3"/>
    <dgm:cxn modelId="{EF5BE453-DA5B-446A-972B-B469CA4B17B1}" srcId="{6962BE11-AC32-499F-8E84-962957F125C1}" destId="{2E9C2D24-D16B-4A17-9198-B7C3DB79E376}" srcOrd="0" destOrd="0" parTransId="{110C2D9F-6654-4E7C-A57A-87BB7C3E1FD2}" sibTransId="{C5E32ED8-EDCC-4F6E-9B3A-F9B785698E2C}"/>
    <dgm:cxn modelId="{100D8CF7-A91B-4296-84BC-090EF76E8E4D}" type="presOf" srcId="{2E9C2D24-D16B-4A17-9198-B7C3DB79E376}" destId="{4304DE7F-D601-44A8-9335-BDE040A81F30}" srcOrd="0" destOrd="0" presId="urn:microsoft.com/office/officeart/2005/8/layout/target3"/>
    <dgm:cxn modelId="{B3B1AD4D-6700-4277-BA42-D38724AE6EEA}" type="presParOf" srcId="{CB63D8D3-EAC8-40FC-8D42-FE6DBF9074A2}" destId="{AB36FED7-B902-4541-8BCC-B29DEB556C6C}" srcOrd="0" destOrd="0" presId="urn:microsoft.com/office/officeart/2005/8/layout/target3"/>
    <dgm:cxn modelId="{415EA67A-6140-4142-BD7B-0B2F6C2DA59B}" type="presParOf" srcId="{CB63D8D3-EAC8-40FC-8D42-FE6DBF9074A2}" destId="{090D2FE8-FFFE-4AB8-8230-6D111F4564F3}" srcOrd="1" destOrd="0" presId="urn:microsoft.com/office/officeart/2005/8/layout/target3"/>
    <dgm:cxn modelId="{10EB842E-53C2-4EA6-832C-B09BEBAD7A47}" type="presParOf" srcId="{CB63D8D3-EAC8-40FC-8D42-FE6DBF9074A2}" destId="{4304DE7F-D601-44A8-9335-BDE040A81F30}" srcOrd="2" destOrd="0" presId="urn:microsoft.com/office/officeart/2005/8/layout/target3"/>
    <dgm:cxn modelId="{27F8FAC4-FB0B-4F61-B4C6-C2E2B7B9AA0A}" type="presParOf" srcId="{CB63D8D3-EAC8-40FC-8D42-FE6DBF9074A2}" destId="{FE4F656F-6E3D-45D0-90F9-0D525DC9B0B8}" srcOrd="3" destOrd="0" presId="urn:microsoft.com/office/officeart/2005/8/layout/target3"/>
    <dgm:cxn modelId="{6B80F3DE-F8B4-4E41-BBB5-CCB89EAAE44E}" type="presParOf" srcId="{CB63D8D3-EAC8-40FC-8D42-FE6DBF9074A2}" destId="{F3F35DD7-F553-4AFC-9C06-BABD5F6A812F}" srcOrd="4" destOrd="0" presId="urn:microsoft.com/office/officeart/2005/8/layout/target3"/>
    <dgm:cxn modelId="{E7210CAE-82E3-4B6E-A072-8EA2C87BBEFB}" type="presParOf" srcId="{CB63D8D3-EAC8-40FC-8D42-FE6DBF9074A2}" destId="{EE85227D-3DC0-452F-8C0F-0F3AC8D4F272}" srcOrd="5" destOrd="0" presId="urn:microsoft.com/office/officeart/2005/8/layout/target3"/>
    <dgm:cxn modelId="{287BCAB4-0693-440B-9AA9-45C6A387A379}" type="presParOf" srcId="{CB63D8D3-EAC8-40FC-8D42-FE6DBF9074A2}" destId="{A5582A08-3D3F-4F13-B787-5CD7EE273E1F}" srcOrd="6" destOrd="0" presId="urn:microsoft.com/office/officeart/2005/8/layout/target3"/>
    <dgm:cxn modelId="{C7491493-6602-40F4-AD90-32EDE5120B5C}" type="presParOf" srcId="{CB63D8D3-EAC8-40FC-8D42-FE6DBF9074A2}" destId="{DCAF83ED-15E1-4F98-B4AC-473CB7198249}" srcOrd="7" destOrd="0" presId="urn:microsoft.com/office/officeart/2005/8/layout/target3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62BE11-AC32-499F-8E84-962957F125C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693DB9-BB02-4B1E-8B23-B74F8D9C3B7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it-IT" dirty="0"/>
            <a:t>Il «capitalismo della sorveglianza» genera uno «scarto» di dati, che riflette un “surplus” comportamentale, specie di previsione future, che viene poi riutilizzato e sottratto agli utenti, trasformato tramite l'utilizzo dell'AI in altro, che non è più proprietà del detentore di quei dati, ma ormai proprietà delle piattaforme, e rivenduto ad altri agenti economici (pubblicità, previsioni, indirizzo sociale (politico)</a:t>
          </a:r>
        </a:p>
      </dgm:t>
    </dgm:pt>
    <dgm:pt modelId="{1680013E-EDCC-463F-AC3F-4ED377F3B946}" type="parTrans" cxnId="{E4F3E91A-EAE4-4B7E-8730-AB828C8AF7A1}">
      <dgm:prSet/>
      <dgm:spPr/>
      <dgm:t>
        <a:bodyPr/>
        <a:lstStyle/>
        <a:p>
          <a:endParaRPr lang="it-IT"/>
        </a:p>
      </dgm:t>
    </dgm:pt>
    <dgm:pt modelId="{79FA82FB-EDEE-4CB5-9A7E-7CDD1FB437DB}" type="sibTrans" cxnId="{E4F3E91A-EAE4-4B7E-8730-AB828C8AF7A1}">
      <dgm:prSet/>
      <dgm:spPr/>
      <dgm:t>
        <a:bodyPr/>
        <a:lstStyle/>
        <a:p>
          <a:endParaRPr lang="it-IT"/>
        </a:p>
      </dgm:t>
    </dgm:pt>
    <dgm:pt modelId="{2E9C2D24-D16B-4A17-9198-B7C3DB79E37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4800" dirty="0"/>
            <a:t>Dati: l’esperienza è materia prima da tradurre in dati</a:t>
          </a:r>
        </a:p>
      </dgm:t>
    </dgm:pt>
    <dgm:pt modelId="{C5E32ED8-EDCC-4F6E-9B3A-F9B785698E2C}" type="sibTrans" cxnId="{EF5BE453-DA5B-446A-972B-B469CA4B17B1}">
      <dgm:prSet/>
      <dgm:spPr/>
      <dgm:t>
        <a:bodyPr/>
        <a:lstStyle/>
        <a:p>
          <a:endParaRPr lang="it-IT"/>
        </a:p>
      </dgm:t>
    </dgm:pt>
    <dgm:pt modelId="{110C2D9F-6654-4E7C-A57A-87BB7C3E1FD2}" type="parTrans" cxnId="{EF5BE453-DA5B-446A-972B-B469CA4B17B1}">
      <dgm:prSet/>
      <dgm:spPr/>
      <dgm:t>
        <a:bodyPr/>
        <a:lstStyle/>
        <a:p>
          <a:endParaRPr lang="it-IT"/>
        </a:p>
      </dgm:t>
    </dgm:pt>
    <dgm:pt modelId="{CB63D8D3-EAC8-40FC-8D42-FE6DBF9074A2}" type="pres">
      <dgm:prSet presAssocID="{6962BE11-AC32-499F-8E84-962957F125C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B36FED7-B902-4541-8BCC-B29DEB556C6C}" type="pres">
      <dgm:prSet presAssocID="{2E9C2D24-D16B-4A17-9198-B7C3DB79E376}" presName="circle1" presStyleLbl="node1" presStyleIdx="0" presStyleCnt="2"/>
      <dgm:spPr/>
    </dgm:pt>
    <dgm:pt modelId="{090D2FE8-FFFE-4AB8-8230-6D111F4564F3}" type="pres">
      <dgm:prSet presAssocID="{2E9C2D24-D16B-4A17-9198-B7C3DB79E376}" presName="space" presStyleCnt="0"/>
      <dgm:spPr/>
    </dgm:pt>
    <dgm:pt modelId="{4304DE7F-D601-44A8-9335-BDE040A81F30}" type="pres">
      <dgm:prSet presAssocID="{2E9C2D24-D16B-4A17-9198-B7C3DB79E376}" presName="rect1" presStyleLbl="alignAcc1" presStyleIdx="0" presStyleCnt="2"/>
      <dgm:spPr/>
    </dgm:pt>
    <dgm:pt modelId="{FE4F656F-6E3D-45D0-90F9-0D525DC9B0B8}" type="pres">
      <dgm:prSet presAssocID="{E0693DB9-BB02-4B1E-8B23-B74F8D9C3B7B}" presName="vertSpace2" presStyleLbl="node1" presStyleIdx="0" presStyleCnt="2"/>
      <dgm:spPr/>
    </dgm:pt>
    <dgm:pt modelId="{F3F35DD7-F553-4AFC-9C06-BABD5F6A812F}" type="pres">
      <dgm:prSet presAssocID="{E0693DB9-BB02-4B1E-8B23-B74F8D9C3B7B}" presName="circle2" presStyleLbl="node1" presStyleIdx="1" presStyleCnt="2"/>
      <dgm:spPr/>
    </dgm:pt>
    <dgm:pt modelId="{EE85227D-3DC0-452F-8C0F-0F3AC8D4F272}" type="pres">
      <dgm:prSet presAssocID="{E0693DB9-BB02-4B1E-8B23-B74F8D9C3B7B}" presName="rect2" presStyleLbl="alignAcc1" presStyleIdx="1" presStyleCnt="2" custScaleY="140386"/>
      <dgm:spPr/>
    </dgm:pt>
    <dgm:pt modelId="{A5582A08-3D3F-4F13-B787-5CD7EE273E1F}" type="pres">
      <dgm:prSet presAssocID="{2E9C2D24-D16B-4A17-9198-B7C3DB79E37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DCAF83ED-15E1-4F98-B4AC-473CB7198249}" type="pres">
      <dgm:prSet presAssocID="{E0693DB9-BB02-4B1E-8B23-B74F8D9C3B7B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F7A5CE0C-AD4D-4410-AB91-DD744A7648FE}" type="presOf" srcId="{E0693DB9-BB02-4B1E-8B23-B74F8D9C3B7B}" destId="{DCAF83ED-15E1-4F98-B4AC-473CB7198249}" srcOrd="1" destOrd="0" presId="urn:microsoft.com/office/officeart/2005/8/layout/target3"/>
    <dgm:cxn modelId="{E4F3E91A-EAE4-4B7E-8730-AB828C8AF7A1}" srcId="{6962BE11-AC32-499F-8E84-962957F125C1}" destId="{E0693DB9-BB02-4B1E-8B23-B74F8D9C3B7B}" srcOrd="1" destOrd="0" parTransId="{1680013E-EDCC-463F-AC3F-4ED377F3B946}" sibTransId="{79FA82FB-EDEE-4CB5-9A7E-7CDD1FB437DB}"/>
    <dgm:cxn modelId="{7938CB3F-A418-472F-BDB8-8AAA89E1F916}" type="presOf" srcId="{6962BE11-AC32-499F-8E84-962957F125C1}" destId="{CB63D8D3-EAC8-40FC-8D42-FE6DBF9074A2}" srcOrd="0" destOrd="0" presId="urn:microsoft.com/office/officeart/2005/8/layout/target3"/>
    <dgm:cxn modelId="{05674864-EF4B-4829-A1C4-F589B9CBCBE8}" type="presOf" srcId="{E0693DB9-BB02-4B1E-8B23-B74F8D9C3B7B}" destId="{EE85227D-3DC0-452F-8C0F-0F3AC8D4F272}" srcOrd="0" destOrd="0" presId="urn:microsoft.com/office/officeart/2005/8/layout/target3"/>
    <dgm:cxn modelId="{F69AD649-4CF7-4DDE-848D-CCCD7D5FDA1E}" type="presOf" srcId="{2E9C2D24-D16B-4A17-9198-B7C3DB79E376}" destId="{A5582A08-3D3F-4F13-B787-5CD7EE273E1F}" srcOrd="1" destOrd="0" presId="urn:microsoft.com/office/officeart/2005/8/layout/target3"/>
    <dgm:cxn modelId="{EF5BE453-DA5B-446A-972B-B469CA4B17B1}" srcId="{6962BE11-AC32-499F-8E84-962957F125C1}" destId="{2E9C2D24-D16B-4A17-9198-B7C3DB79E376}" srcOrd="0" destOrd="0" parTransId="{110C2D9F-6654-4E7C-A57A-87BB7C3E1FD2}" sibTransId="{C5E32ED8-EDCC-4F6E-9B3A-F9B785698E2C}"/>
    <dgm:cxn modelId="{100D8CF7-A91B-4296-84BC-090EF76E8E4D}" type="presOf" srcId="{2E9C2D24-D16B-4A17-9198-B7C3DB79E376}" destId="{4304DE7F-D601-44A8-9335-BDE040A81F30}" srcOrd="0" destOrd="0" presId="urn:microsoft.com/office/officeart/2005/8/layout/target3"/>
    <dgm:cxn modelId="{B3B1AD4D-6700-4277-BA42-D38724AE6EEA}" type="presParOf" srcId="{CB63D8D3-EAC8-40FC-8D42-FE6DBF9074A2}" destId="{AB36FED7-B902-4541-8BCC-B29DEB556C6C}" srcOrd="0" destOrd="0" presId="urn:microsoft.com/office/officeart/2005/8/layout/target3"/>
    <dgm:cxn modelId="{415EA67A-6140-4142-BD7B-0B2F6C2DA59B}" type="presParOf" srcId="{CB63D8D3-EAC8-40FC-8D42-FE6DBF9074A2}" destId="{090D2FE8-FFFE-4AB8-8230-6D111F4564F3}" srcOrd="1" destOrd="0" presId="urn:microsoft.com/office/officeart/2005/8/layout/target3"/>
    <dgm:cxn modelId="{10EB842E-53C2-4EA6-832C-B09BEBAD7A47}" type="presParOf" srcId="{CB63D8D3-EAC8-40FC-8D42-FE6DBF9074A2}" destId="{4304DE7F-D601-44A8-9335-BDE040A81F30}" srcOrd="2" destOrd="0" presId="urn:microsoft.com/office/officeart/2005/8/layout/target3"/>
    <dgm:cxn modelId="{27F8FAC4-FB0B-4F61-B4C6-C2E2B7B9AA0A}" type="presParOf" srcId="{CB63D8D3-EAC8-40FC-8D42-FE6DBF9074A2}" destId="{FE4F656F-6E3D-45D0-90F9-0D525DC9B0B8}" srcOrd="3" destOrd="0" presId="urn:microsoft.com/office/officeart/2005/8/layout/target3"/>
    <dgm:cxn modelId="{6B80F3DE-F8B4-4E41-BBB5-CCB89EAAE44E}" type="presParOf" srcId="{CB63D8D3-EAC8-40FC-8D42-FE6DBF9074A2}" destId="{F3F35DD7-F553-4AFC-9C06-BABD5F6A812F}" srcOrd="4" destOrd="0" presId="urn:microsoft.com/office/officeart/2005/8/layout/target3"/>
    <dgm:cxn modelId="{E7210CAE-82E3-4B6E-A072-8EA2C87BBEFB}" type="presParOf" srcId="{CB63D8D3-EAC8-40FC-8D42-FE6DBF9074A2}" destId="{EE85227D-3DC0-452F-8C0F-0F3AC8D4F272}" srcOrd="5" destOrd="0" presId="urn:microsoft.com/office/officeart/2005/8/layout/target3"/>
    <dgm:cxn modelId="{287BCAB4-0693-440B-9AA9-45C6A387A379}" type="presParOf" srcId="{CB63D8D3-EAC8-40FC-8D42-FE6DBF9074A2}" destId="{A5582A08-3D3F-4F13-B787-5CD7EE273E1F}" srcOrd="6" destOrd="0" presId="urn:microsoft.com/office/officeart/2005/8/layout/target3"/>
    <dgm:cxn modelId="{C7491493-6602-40F4-AD90-32EDE5120B5C}" type="presParOf" srcId="{CB63D8D3-EAC8-40FC-8D42-FE6DBF9074A2}" destId="{DCAF83ED-15E1-4F98-B4AC-473CB719824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62BE11-AC32-499F-8E84-962957F125C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693DB9-BB02-4B1E-8B23-B74F8D9C3B7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buNone/>
          </a:pPr>
          <a:r>
            <a:rPr lang="en-US" dirty="0"/>
            <a:t>«If tech makes everything in your life easy then for a tech giant it makes a monopoly easy too»</a:t>
          </a:r>
          <a:endParaRPr lang="it-IT" dirty="0"/>
        </a:p>
      </dgm:t>
    </dgm:pt>
    <dgm:pt modelId="{1680013E-EDCC-463F-AC3F-4ED377F3B946}" type="parTrans" cxnId="{E4F3E91A-EAE4-4B7E-8730-AB828C8AF7A1}">
      <dgm:prSet/>
      <dgm:spPr/>
      <dgm:t>
        <a:bodyPr/>
        <a:lstStyle/>
        <a:p>
          <a:endParaRPr lang="it-IT"/>
        </a:p>
      </dgm:t>
    </dgm:pt>
    <dgm:pt modelId="{79FA82FB-EDEE-4CB5-9A7E-7CDD1FB437DB}" type="sibTrans" cxnId="{E4F3E91A-EAE4-4B7E-8730-AB828C8AF7A1}">
      <dgm:prSet/>
      <dgm:spPr/>
      <dgm:t>
        <a:bodyPr/>
        <a:lstStyle/>
        <a:p>
          <a:endParaRPr lang="it-IT"/>
        </a:p>
      </dgm:t>
    </dgm:pt>
    <dgm:pt modelId="{2E9C2D24-D16B-4A17-9198-B7C3DB79E37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4800" dirty="0"/>
            <a:t>Monopoli: «più facile per le Big </a:t>
          </a:r>
          <a:r>
            <a:rPr lang="it-IT" sz="4800" dirty="0" err="1"/>
            <a:t>Teach</a:t>
          </a:r>
          <a:r>
            <a:rPr lang="it-IT" sz="4800" dirty="0"/>
            <a:t>»</a:t>
          </a:r>
        </a:p>
      </dgm:t>
    </dgm:pt>
    <dgm:pt modelId="{C5E32ED8-EDCC-4F6E-9B3A-F9B785698E2C}" type="sibTrans" cxnId="{EF5BE453-DA5B-446A-972B-B469CA4B17B1}">
      <dgm:prSet/>
      <dgm:spPr/>
      <dgm:t>
        <a:bodyPr/>
        <a:lstStyle/>
        <a:p>
          <a:endParaRPr lang="it-IT"/>
        </a:p>
      </dgm:t>
    </dgm:pt>
    <dgm:pt modelId="{110C2D9F-6654-4E7C-A57A-87BB7C3E1FD2}" type="parTrans" cxnId="{EF5BE453-DA5B-446A-972B-B469CA4B17B1}">
      <dgm:prSet/>
      <dgm:spPr/>
      <dgm:t>
        <a:bodyPr/>
        <a:lstStyle/>
        <a:p>
          <a:endParaRPr lang="it-IT"/>
        </a:p>
      </dgm:t>
    </dgm:pt>
    <dgm:pt modelId="{CB63D8D3-EAC8-40FC-8D42-FE6DBF9074A2}" type="pres">
      <dgm:prSet presAssocID="{6962BE11-AC32-499F-8E84-962957F125C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B36FED7-B902-4541-8BCC-B29DEB556C6C}" type="pres">
      <dgm:prSet presAssocID="{2E9C2D24-D16B-4A17-9198-B7C3DB79E376}" presName="circle1" presStyleLbl="node1" presStyleIdx="0" presStyleCnt="2"/>
      <dgm:spPr/>
    </dgm:pt>
    <dgm:pt modelId="{090D2FE8-FFFE-4AB8-8230-6D111F4564F3}" type="pres">
      <dgm:prSet presAssocID="{2E9C2D24-D16B-4A17-9198-B7C3DB79E376}" presName="space" presStyleCnt="0"/>
      <dgm:spPr/>
    </dgm:pt>
    <dgm:pt modelId="{4304DE7F-D601-44A8-9335-BDE040A81F30}" type="pres">
      <dgm:prSet presAssocID="{2E9C2D24-D16B-4A17-9198-B7C3DB79E376}" presName="rect1" presStyleLbl="alignAcc1" presStyleIdx="0" presStyleCnt="2"/>
      <dgm:spPr/>
    </dgm:pt>
    <dgm:pt modelId="{FE4F656F-6E3D-45D0-90F9-0D525DC9B0B8}" type="pres">
      <dgm:prSet presAssocID="{E0693DB9-BB02-4B1E-8B23-B74F8D9C3B7B}" presName="vertSpace2" presStyleLbl="node1" presStyleIdx="0" presStyleCnt="2"/>
      <dgm:spPr/>
    </dgm:pt>
    <dgm:pt modelId="{F3F35DD7-F553-4AFC-9C06-BABD5F6A812F}" type="pres">
      <dgm:prSet presAssocID="{E0693DB9-BB02-4B1E-8B23-B74F8D9C3B7B}" presName="circle2" presStyleLbl="node1" presStyleIdx="1" presStyleCnt="2"/>
      <dgm:spPr/>
    </dgm:pt>
    <dgm:pt modelId="{EE85227D-3DC0-452F-8C0F-0F3AC8D4F272}" type="pres">
      <dgm:prSet presAssocID="{E0693DB9-BB02-4B1E-8B23-B74F8D9C3B7B}" presName="rect2" presStyleLbl="alignAcc1" presStyleIdx="1" presStyleCnt="2" custScaleY="140386"/>
      <dgm:spPr/>
    </dgm:pt>
    <dgm:pt modelId="{A5582A08-3D3F-4F13-B787-5CD7EE273E1F}" type="pres">
      <dgm:prSet presAssocID="{2E9C2D24-D16B-4A17-9198-B7C3DB79E37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DCAF83ED-15E1-4F98-B4AC-473CB7198249}" type="pres">
      <dgm:prSet presAssocID="{E0693DB9-BB02-4B1E-8B23-B74F8D9C3B7B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F7A5CE0C-AD4D-4410-AB91-DD744A7648FE}" type="presOf" srcId="{E0693DB9-BB02-4B1E-8B23-B74F8D9C3B7B}" destId="{DCAF83ED-15E1-4F98-B4AC-473CB7198249}" srcOrd="1" destOrd="0" presId="urn:microsoft.com/office/officeart/2005/8/layout/target3"/>
    <dgm:cxn modelId="{E4F3E91A-EAE4-4B7E-8730-AB828C8AF7A1}" srcId="{6962BE11-AC32-499F-8E84-962957F125C1}" destId="{E0693DB9-BB02-4B1E-8B23-B74F8D9C3B7B}" srcOrd="1" destOrd="0" parTransId="{1680013E-EDCC-463F-AC3F-4ED377F3B946}" sibTransId="{79FA82FB-EDEE-4CB5-9A7E-7CDD1FB437DB}"/>
    <dgm:cxn modelId="{7938CB3F-A418-472F-BDB8-8AAA89E1F916}" type="presOf" srcId="{6962BE11-AC32-499F-8E84-962957F125C1}" destId="{CB63D8D3-EAC8-40FC-8D42-FE6DBF9074A2}" srcOrd="0" destOrd="0" presId="urn:microsoft.com/office/officeart/2005/8/layout/target3"/>
    <dgm:cxn modelId="{05674864-EF4B-4829-A1C4-F589B9CBCBE8}" type="presOf" srcId="{E0693DB9-BB02-4B1E-8B23-B74F8D9C3B7B}" destId="{EE85227D-3DC0-452F-8C0F-0F3AC8D4F272}" srcOrd="0" destOrd="0" presId="urn:microsoft.com/office/officeart/2005/8/layout/target3"/>
    <dgm:cxn modelId="{F69AD649-4CF7-4DDE-848D-CCCD7D5FDA1E}" type="presOf" srcId="{2E9C2D24-D16B-4A17-9198-B7C3DB79E376}" destId="{A5582A08-3D3F-4F13-B787-5CD7EE273E1F}" srcOrd="1" destOrd="0" presId="urn:microsoft.com/office/officeart/2005/8/layout/target3"/>
    <dgm:cxn modelId="{EF5BE453-DA5B-446A-972B-B469CA4B17B1}" srcId="{6962BE11-AC32-499F-8E84-962957F125C1}" destId="{2E9C2D24-D16B-4A17-9198-B7C3DB79E376}" srcOrd="0" destOrd="0" parTransId="{110C2D9F-6654-4E7C-A57A-87BB7C3E1FD2}" sibTransId="{C5E32ED8-EDCC-4F6E-9B3A-F9B785698E2C}"/>
    <dgm:cxn modelId="{100D8CF7-A91B-4296-84BC-090EF76E8E4D}" type="presOf" srcId="{2E9C2D24-D16B-4A17-9198-B7C3DB79E376}" destId="{4304DE7F-D601-44A8-9335-BDE040A81F30}" srcOrd="0" destOrd="0" presId="urn:microsoft.com/office/officeart/2005/8/layout/target3"/>
    <dgm:cxn modelId="{B3B1AD4D-6700-4277-BA42-D38724AE6EEA}" type="presParOf" srcId="{CB63D8D3-EAC8-40FC-8D42-FE6DBF9074A2}" destId="{AB36FED7-B902-4541-8BCC-B29DEB556C6C}" srcOrd="0" destOrd="0" presId="urn:microsoft.com/office/officeart/2005/8/layout/target3"/>
    <dgm:cxn modelId="{415EA67A-6140-4142-BD7B-0B2F6C2DA59B}" type="presParOf" srcId="{CB63D8D3-EAC8-40FC-8D42-FE6DBF9074A2}" destId="{090D2FE8-FFFE-4AB8-8230-6D111F4564F3}" srcOrd="1" destOrd="0" presId="urn:microsoft.com/office/officeart/2005/8/layout/target3"/>
    <dgm:cxn modelId="{10EB842E-53C2-4EA6-832C-B09BEBAD7A47}" type="presParOf" srcId="{CB63D8D3-EAC8-40FC-8D42-FE6DBF9074A2}" destId="{4304DE7F-D601-44A8-9335-BDE040A81F30}" srcOrd="2" destOrd="0" presId="urn:microsoft.com/office/officeart/2005/8/layout/target3"/>
    <dgm:cxn modelId="{27F8FAC4-FB0B-4F61-B4C6-C2E2B7B9AA0A}" type="presParOf" srcId="{CB63D8D3-EAC8-40FC-8D42-FE6DBF9074A2}" destId="{FE4F656F-6E3D-45D0-90F9-0D525DC9B0B8}" srcOrd="3" destOrd="0" presId="urn:microsoft.com/office/officeart/2005/8/layout/target3"/>
    <dgm:cxn modelId="{6B80F3DE-F8B4-4E41-BBB5-CCB89EAAE44E}" type="presParOf" srcId="{CB63D8D3-EAC8-40FC-8D42-FE6DBF9074A2}" destId="{F3F35DD7-F553-4AFC-9C06-BABD5F6A812F}" srcOrd="4" destOrd="0" presId="urn:microsoft.com/office/officeart/2005/8/layout/target3"/>
    <dgm:cxn modelId="{E7210CAE-82E3-4B6E-A072-8EA2C87BBEFB}" type="presParOf" srcId="{CB63D8D3-EAC8-40FC-8D42-FE6DBF9074A2}" destId="{EE85227D-3DC0-452F-8C0F-0F3AC8D4F272}" srcOrd="5" destOrd="0" presId="urn:microsoft.com/office/officeart/2005/8/layout/target3"/>
    <dgm:cxn modelId="{287BCAB4-0693-440B-9AA9-45C6A387A379}" type="presParOf" srcId="{CB63D8D3-EAC8-40FC-8D42-FE6DBF9074A2}" destId="{A5582A08-3D3F-4F13-B787-5CD7EE273E1F}" srcOrd="6" destOrd="0" presId="urn:microsoft.com/office/officeart/2005/8/layout/target3"/>
    <dgm:cxn modelId="{C7491493-6602-40F4-AD90-32EDE5120B5C}" type="presParOf" srcId="{CB63D8D3-EAC8-40FC-8D42-FE6DBF9074A2}" destId="{DCAF83ED-15E1-4F98-B4AC-473CB719824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62BE11-AC32-499F-8E84-962957F125C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0693DB9-BB02-4B1E-8B23-B74F8D9C3B7B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it-IT" dirty="0"/>
            <a:t>Un </a:t>
          </a:r>
          <a:r>
            <a:rPr lang="it-IT" b="1" dirty="0"/>
            <a:t>monopolio</a:t>
          </a:r>
          <a:r>
            <a:rPr lang="it-IT" dirty="0"/>
            <a:t> è una </a:t>
          </a:r>
          <a:r>
            <a:rPr lang="it-IT" b="1" dirty="0"/>
            <a:t>posizione dominante</a:t>
          </a:r>
          <a:r>
            <a:rPr lang="it-IT" dirty="0"/>
            <a:t> e di forza economica che permette a chi la detiene di comportarsi in modo indipendente dagli altri attori economici: concorrenti, clienti e consumatori. I monopoli sono sfavorevoli all’economia per motivi interni al funzionamento dello stesso sistema economico.</a:t>
          </a:r>
        </a:p>
      </dgm:t>
    </dgm:pt>
    <dgm:pt modelId="{1680013E-EDCC-463F-AC3F-4ED377F3B946}" type="parTrans" cxnId="{E4F3E91A-EAE4-4B7E-8730-AB828C8AF7A1}">
      <dgm:prSet/>
      <dgm:spPr/>
      <dgm:t>
        <a:bodyPr/>
        <a:lstStyle/>
        <a:p>
          <a:endParaRPr lang="it-IT"/>
        </a:p>
      </dgm:t>
    </dgm:pt>
    <dgm:pt modelId="{79FA82FB-EDEE-4CB5-9A7E-7CDD1FB437DB}" type="sibTrans" cxnId="{E4F3E91A-EAE4-4B7E-8730-AB828C8AF7A1}">
      <dgm:prSet/>
      <dgm:spPr/>
      <dgm:t>
        <a:bodyPr/>
        <a:lstStyle/>
        <a:p>
          <a:endParaRPr lang="it-IT"/>
        </a:p>
      </dgm:t>
    </dgm:pt>
    <dgm:pt modelId="{2E9C2D24-D16B-4A17-9198-B7C3DB79E37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it-IT" sz="4800" dirty="0"/>
            <a:t>Monopoli: «più facile per le Big </a:t>
          </a:r>
          <a:r>
            <a:rPr lang="it-IT" sz="4800" dirty="0" err="1"/>
            <a:t>Teach</a:t>
          </a:r>
          <a:r>
            <a:rPr lang="it-IT" sz="4800" dirty="0"/>
            <a:t>»</a:t>
          </a:r>
        </a:p>
      </dgm:t>
    </dgm:pt>
    <dgm:pt modelId="{C5E32ED8-EDCC-4F6E-9B3A-F9B785698E2C}" type="sibTrans" cxnId="{EF5BE453-DA5B-446A-972B-B469CA4B17B1}">
      <dgm:prSet/>
      <dgm:spPr/>
      <dgm:t>
        <a:bodyPr/>
        <a:lstStyle/>
        <a:p>
          <a:endParaRPr lang="it-IT"/>
        </a:p>
      </dgm:t>
    </dgm:pt>
    <dgm:pt modelId="{110C2D9F-6654-4E7C-A57A-87BB7C3E1FD2}" type="parTrans" cxnId="{EF5BE453-DA5B-446A-972B-B469CA4B17B1}">
      <dgm:prSet/>
      <dgm:spPr/>
      <dgm:t>
        <a:bodyPr/>
        <a:lstStyle/>
        <a:p>
          <a:endParaRPr lang="it-IT"/>
        </a:p>
      </dgm:t>
    </dgm:pt>
    <dgm:pt modelId="{CB63D8D3-EAC8-40FC-8D42-FE6DBF9074A2}" type="pres">
      <dgm:prSet presAssocID="{6962BE11-AC32-499F-8E84-962957F125C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B36FED7-B902-4541-8BCC-B29DEB556C6C}" type="pres">
      <dgm:prSet presAssocID="{2E9C2D24-D16B-4A17-9198-B7C3DB79E376}" presName="circle1" presStyleLbl="node1" presStyleIdx="0" presStyleCnt="2"/>
      <dgm:spPr/>
    </dgm:pt>
    <dgm:pt modelId="{090D2FE8-FFFE-4AB8-8230-6D111F4564F3}" type="pres">
      <dgm:prSet presAssocID="{2E9C2D24-D16B-4A17-9198-B7C3DB79E376}" presName="space" presStyleCnt="0"/>
      <dgm:spPr/>
    </dgm:pt>
    <dgm:pt modelId="{4304DE7F-D601-44A8-9335-BDE040A81F30}" type="pres">
      <dgm:prSet presAssocID="{2E9C2D24-D16B-4A17-9198-B7C3DB79E376}" presName="rect1" presStyleLbl="alignAcc1" presStyleIdx="0" presStyleCnt="2"/>
      <dgm:spPr/>
    </dgm:pt>
    <dgm:pt modelId="{FE4F656F-6E3D-45D0-90F9-0D525DC9B0B8}" type="pres">
      <dgm:prSet presAssocID="{E0693DB9-BB02-4B1E-8B23-B74F8D9C3B7B}" presName="vertSpace2" presStyleLbl="node1" presStyleIdx="0" presStyleCnt="2"/>
      <dgm:spPr/>
    </dgm:pt>
    <dgm:pt modelId="{F3F35DD7-F553-4AFC-9C06-BABD5F6A812F}" type="pres">
      <dgm:prSet presAssocID="{E0693DB9-BB02-4B1E-8B23-B74F8D9C3B7B}" presName="circle2" presStyleLbl="node1" presStyleIdx="1" presStyleCnt="2"/>
      <dgm:spPr/>
    </dgm:pt>
    <dgm:pt modelId="{EE85227D-3DC0-452F-8C0F-0F3AC8D4F272}" type="pres">
      <dgm:prSet presAssocID="{E0693DB9-BB02-4B1E-8B23-B74F8D9C3B7B}" presName="rect2" presStyleLbl="alignAcc1" presStyleIdx="1" presStyleCnt="2" custScaleY="140386"/>
      <dgm:spPr/>
    </dgm:pt>
    <dgm:pt modelId="{A5582A08-3D3F-4F13-B787-5CD7EE273E1F}" type="pres">
      <dgm:prSet presAssocID="{2E9C2D24-D16B-4A17-9198-B7C3DB79E37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DCAF83ED-15E1-4F98-B4AC-473CB7198249}" type="pres">
      <dgm:prSet presAssocID="{E0693DB9-BB02-4B1E-8B23-B74F8D9C3B7B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F7A5CE0C-AD4D-4410-AB91-DD744A7648FE}" type="presOf" srcId="{E0693DB9-BB02-4B1E-8B23-B74F8D9C3B7B}" destId="{DCAF83ED-15E1-4F98-B4AC-473CB7198249}" srcOrd="1" destOrd="0" presId="urn:microsoft.com/office/officeart/2005/8/layout/target3"/>
    <dgm:cxn modelId="{E4F3E91A-EAE4-4B7E-8730-AB828C8AF7A1}" srcId="{6962BE11-AC32-499F-8E84-962957F125C1}" destId="{E0693DB9-BB02-4B1E-8B23-B74F8D9C3B7B}" srcOrd="1" destOrd="0" parTransId="{1680013E-EDCC-463F-AC3F-4ED377F3B946}" sibTransId="{79FA82FB-EDEE-4CB5-9A7E-7CDD1FB437DB}"/>
    <dgm:cxn modelId="{7938CB3F-A418-472F-BDB8-8AAA89E1F916}" type="presOf" srcId="{6962BE11-AC32-499F-8E84-962957F125C1}" destId="{CB63D8D3-EAC8-40FC-8D42-FE6DBF9074A2}" srcOrd="0" destOrd="0" presId="urn:microsoft.com/office/officeart/2005/8/layout/target3"/>
    <dgm:cxn modelId="{05674864-EF4B-4829-A1C4-F589B9CBCBE8}" type="presOf" srcId="{E0693DB9-BB02-4B1E-8B23-B74F8D9C3B7B}" destId="{EE85227D-3DC0-452F-8C0F-0F3AC8D4F272}" srcOrd="0" destOrd="0" presId="urn:microsoft.com/office/officeart/2005/8/layout/target3"/>
    <dgm:cxn modelId="{F69AD649-4CF7-4DDE-848D-CCCD7D5FDA1E}" type="presOf" srcId="{2E9C2D24-D16B-4A17-9198-B7C3DB79E376}" destId="{A5582A08-3D3F-4F13-B787-5CD7EE273E1F}" srcOrd="1" destOrd="0" presId="urn:microsoft.com/office/officeart/2005/8/layout/target3"/>
    <dgm:cxn modelId="{EF5BE453-DA5B-446A-972B-B469CA4B17B1}" srcId="{6962BE11-AC32-499F-8E84-962957F125C1}" destId="{2E9C2D24-D16B-4A17-9198-B7C3DB79E376}" srcOrd="0" destOrd="0" parTransId="{110C2D9F-6654-4E7C-A57A-87BB7C3E1FD2}" sibTransId="{C5E32ED8-EDCC-4F6E-9B3A-F9B785698E2C}"/>
    <dgm:cxn modelId="{100D8CF7-A91B-4296-84BC-090EF76E8E4D}" type="presOf" srcId="{2E9C2D24-D16B-4A17-9198-B7C3DB79E376}" destId="{4304DE7F-D601-44A8-9335-BDE040A81F30}" srcOrd="0" destOrd="0" presId="urn:microsoft.com/office/officeart/2005/8/layout/target3"/>
    <dgm:cxn modelId="{B3B1AD4D-6700-4277-BA42-D38724AE6EEA}" type="presParOf" srcId="{CB63D8D3-EAC8-40FC-8D42-FE6DBF9074A2}" destId="{AB36FED7-B902-4541-8BCC-B29DEB556C6C}" srcOrd="0" destOrd="0" presId="urn:microsoft.com/office/officeart/2005/8/layout/target3"/>
    <dgm:cxn modelId="{415EA67A-6140-4142-BD7B-0B2F6C2DA59B}" type="presParOf" srcId="{CB63D8D3-EAC8-40FC-8D42-FE6DBF9074A2}" destId="{090D2FE8-FFFE-4AB8-8230-6D111F4564F3}" srcOrd="1" destOrd="0" presId="urn:microsoft.com/office/officeart/2005/8/layout/target3"/>
    <dgm:cxn modelId="{10EB842E-53C2-4EA6-832C-B09BEBAD7A47}" type="presParOf" srcId="{CB63D8D3-EAC8-40FC-8D42-FE6DBF9074A2}" destId="{4304DE7F-D601-44A8-9335-BDE040A81F30}" srcOrd="2" destOrd="0" presId="urn:microsoft.com/office/officeart/2005/8/layout/target3"/>
    <dgm:cxn modelId="{27F8FAC4-FB0B-4F61-B4C6-C2E2B7B9AA0A}" type="presParOf" srcId="{CB63D8D3-EAC8-40FC-8D42-FE6DBF9074A2}" destId="{FE4F656F-6E3D-45D0-90F9-0D525DC9B0B8}" srcOrd="3" destOrd="0" presId="urn:microsoft.com/office/officeart/2005/8/layout/target3"/>
    <dgm:cxn modelId="{6B80F3DE-F8B4-4E41-BBB5-CCB89EAAE44E}" type="presParOf" srcId="{CB63D8D3-EAC8-40FC-8D42-FE6DBF9074A2}" destId="{F3F35DD7-F553-4AFC-9C06-BABD5F6A812F}" srcOrd="4" destOrd="0" presId="urn:microsoft.com/office/officeart/2005/8/layout/target3"/>
    <dgm:cxn modelId="{E7210CAE-82E3-4B6E-A072-8EA2C87BBEFB}" type="presParOf" srcId="{CB63D8D3-EAC8-40FC-8D42-FE6DBF9074A2}" destId="{EE85227D-3DC0-452F-8C0F-0F3AC8D4F272}" srcOrd="5" destOrd="0" presId="urn:microsoft.com/office/officeart/2005/8/layout/target3"/>
    <dgm:cxn modelId="{287BCAB4-0693-440B-9AA9-45C6A387A379}" type="presParOf" srcId="{CB63D8D3-EAC8-40FC-8D42-FE6DBF9074A2}" destId="{A5582A08-3D3F-4F13-B787-5CD7EE273E1F}" srcOrd="6" destOrd="0" presId="urn:microsoft.com/office/officeart/2005/8/layout/target3"/>
    <dgm:cxn modelId="{C7491493-6602-40F4-AD90-32EDE5120B5C}" type="presParOf" srcId="{CB63D8D3-EAC8-40FC-8D42-FE6DBF9074A2}" destId="{DCAF83ED-15E1-4F98-B4AC-473CB719824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FED7-B902-4541-8BCC-B29DEB556C6C}">
      <dsp:nvSpPr>
        <dsp:cNvPr id="0" name=""/>
        <dsp:cNvSpPr/>
      </dsp:nvSpPr>
      <dsp:spPr>
        <a:xfrm>
          <a:off x="-109330" y="-138280"/>
          <a:ext cx="6023113" cy="60231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4DE7F-D601-44A8-9335-BDE040A81F30}">
      <dsp:nvSpPr>
        <dsp:cNvPr id="0" name=""/>
        <dsp:cNvSpPr/>
      </dsp:nvSpPr>
      <dsp:spPr>
        <a:xfrm>
          <a:off x="2683566" y="-138280"/>
          <a:ext cx="9240076" cy="6023113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/>
            <a:t>Le </a:t>
          </a:r>
          <a:r>
            <a:rPr lang="it-IT" sz="4800" i="1" kern="1200" dirty="0"/>
            <a:t>piattaforme,</a:t>
          </a:r>
          <a:r>
            <a:rPr lang="it-IT" sz="4800" kern="1200" dirty="0"/>
            <a:t> → Sono i grandi investitori dell’AI</a:t>
          </a:r>
        </a:p>
      </dsp:txBody>
      <dsp:txXfrm>
        <a:off x="2683566" y="-138280"/>
        <a:ext cx="9240076" cy="2860979"/>
      </dsp:txXfrm>
    </dsp:sp>
    <dsp:sp modelId="{F3F35DD7-F553-4AFC-9C06-BABD5F6A812F}">
      <dsp:nvSpPr>
        <dsp:cNvPr id="0" name=""/>
        <dsp:cNvSpPr/>
      </dsp:nvSpPr>
      <dsp:spPr>
        <a:xfrm>
          <a:off x="1471737" y="2722698"/>
          <a:ext cx="2860979" cy="28609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5227D-3DC0-452F-8C0F-0F3AC8D4F272}">
      <dsp:nvSpPr>
        <dsp:cNvPr id="0" name=""/>
        <dsp:cNvSpPr/>
      </dsp:nvSpPr>
      <dsp:spPr>
        <a:xfrm>
          <a:off x="2902226" y="2144980"/>
          <a:ext cx="8802756" cy="401641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il termine </a:t>
          </a:r>
          <a:r>
            <a:rPr lang="it-IT" sz="2500" i="1" kern="1200" dirty="0"/>
            <a:t>piattaforme </a:t>
          </a:r>
          <a:r>
            <a:rPr lang="it-IT" sz="2500" kern="1200" dirty="0"/>
            <a:t>indica principalmente le grandi </a:t>
          </a:r>
          <a:r>
            <a:rPr lang="it-IT" sz="2500" i="1" kern="1200" dirty="0"/>
            <a:t>Big Tech</a:t>
          </a:r>
          <a:r>
            <a:rPr lang="it-IT" sz="2500" kern="1200" dirty="0"/>
            <a:t>. Sono dette </a:t>
          </a:r>
          <a:r>
            <a:rPr lang="it-IT" sz="2500" b="1" kern="1200" dirty="0"/>
            <a:t>piattaforme</a:t>
          </a:r>
          <a:r>
            <a:rPr lang="it-IT" sz="2500" kern="1200" dirty="0"/>
            <a:t> perché nelle loro sfere entrano molti attori – </a:t>
          </a:r>
          <a:r>
            <a:rPr lang="it-IT" sz="2500" i="1" kern="1200" dirty="0"/>
            <a:t>produttori e offerenti, consumatori, pubblicitari, sviluppatori e molti altri </a:t>
          </a:r>
          <a:r>
            <a:rPr lang="it-IT" sz="2500" kern="1200" dirty="0"/>
            <a:t>– in una relazione di interscambio continua che avviene attraverso queste infrastrutture tecnologiche e societarie. Concentrano i loro servizi </a:t>
          </a:r>
          <a:r>
            <a:rPr lang="it-IT" sz="2500" i="1" kern="1200" dirty="0"/>
            <a:t>retail</a:t>
          </a:r>
          <a:r>
            <a:rPr lang="it-IT" sz="2500" kern="1200" dirty="0"/>
            <a:t> in tutti i campi dell’on-line: archivio, posta, browser, motore ricerca, social, app-store e simili….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Ad esempio, Microsoft è stata la prima a scommettere sull’AI, quale azionista di OpenAI, la </a:t>
          </a:r>
          <a:r>
            <a:rPr lang="it-IT" sz="2500" i="1" kern="1200" dirty="0"/>
            <a:t>startup</a:t>
          </a:r>
          <a:r>
            <a:rPr lang="it-IT" sz="2500" kern="1200" dirty="0"/>
            <a:t> che ha creato </a:t>
          </a:r>
          <a:r>
            <a:rPr lang="it-IT" sz="2500" i="1" kern="1200" dirty="0"/>
            <a:t>ChatGPT</a:t>
          </a:r>
          <a:r>
            <a:rPr lang="it-IT" sz="2500" kern="1200" dirty="0"/>
            <a:t>…..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 dirty="0"/>
        </a:p>
      </dsp:txBody>
      <dsp:txXfrm>
        <a:off x="2902226" y="2144980"/>
        <a:ext cx="8802756" cy="4016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FED7-B902-4541-8BCC-B29DEB556C6C}">
      <dsp:nvSpPr>
        <dsp:cNvPr id="0" name=""/>
        <dsp:cNvSpPr/>
      </dsp:nvSpPr>
      <dsp:spPr>
        <a:xfrm>
          <a:off x="0" y="-131473"/>
          <a:ext cx="5726624" cy="57266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4DE7F-D601-44A8-9335-BDE040A81F30}">
      <dsp:nvSpPr>
        <dsp:cNvPr id="0" name=""/>
        <dsp:cNvSpPr/>
      </dsp:nvSpPr>
      <dsp:spPr>
        <a:xfrm>
          <a:off x="2863312" y="-131473"/>
          <a:ext cx="8713920" cy="572662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/>
            <a:t>Dati: l’esperienza è materia prima da tradurre in dati</a:t>
          </a:r>
        </a:p>
      </dsp:txBody>
      <dsp:txXfrm>
        <a:off x="2863312" y="-131473"/>
        <a:ext cx="8713920" cy="2720146"/>
      </dsp:txXfrm>
    </dsp:sp>
    <dsp:sp modelId="{F3F35DD7-F553-4AFC-9C06-BABD5F6A812F}">
      <dsp:nvSpPr>
        <dsp:cNvPr id="0" name=""/>
        <dsp:cNvSpPr/>
      </dsp:nvSpPr>
      <dsp:spPr>
        <a:xfrm>
          <a:off x="1503238" y="2588672"/>
          <a:ext cx="2720146" cy="27201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5227D-3DC0-452F-8C0F-0F3AC8D4F272}">
      <dsp:nvSpPr>
        <dsp:cNvPr id="0" name=""/>
        <dsp:cNvSpPr/>
      </dsp:nvSpPr>
      <dsp:spPr>
        <a:xfrm>
          <a:off x="2863312" y="2039393"/>
          <a:ext cx="8713920" cy="381870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Il «capitalismo della sorveglianza» genera uno «scarto» di dati, che riflette un “surplus” comportamentale, specie di previsione future, che viene poi riutilizzato e sottratto agli utenti, trasformato tramite l'utilizzo dell'AI in altro, che non è più proprietà del detentore di quei dati, ma ormai proprietà delle piattaforme, e rivenduto ad altri agenti economici (pubblicità, previsioni, indirizzo sociale (politico)</a:t>
          </a:r>
        </a:p>
      </dsp:txBody>
      <dsp:txXfrm>
        <a:off x="2863312" y="2039393"/>
        <a:ext cx="8713920" cy="3818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FED7-B902-4541-8BCC-B29DEB556C6C}">
      <dsp:nvSpPr>
        <dsp:cNvPr id="0" name=""/>
        <dsp:cNvSpPr/>
      </dsp:nvSpPr>
      <dsp:spPr>
        <a:xfrm>
          <a:off x="0" y="-131473"/>
          <a:ext cx="5726624" cy="57266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4DE7F-D601-44A8-9335-BDE040A81F30}">
      <dsp:nvSpPr>
        <dsp:cNvPr id="0" name=""/>
        <dsp:cNvSpPr/>
      </dsp:nvSpPr>
      <dsp:spPr>
        <a:xfrm>
          <a:off x="2863312" y="-131473"/>
          <a:ext cx="8713920" cy="572662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/>
            <a:t>Monopoli: «più facile per le Big </a:t>
          </a:r>
          <a:r>
            <a:rPr lang="it-IT" sz="4800" kern="1200" dirty="0" err="1"/>
            <a:t>Teach</a:t>
          </a:r>
          <a:r>
            <a:rPr lang="it-IT" sz="4800" kern="1200" dirty="0"/>
            <a:t>»</a:t>
          </a:r>
        </a:p>
      </dsp:txBody>
      <dsp:txXfrm>
        <a:off x="2863312" y="-131473"/>
        <a:ext cx="8713920" cy="2720146"/>
      </dsp:txXfrm>
    </dsp:sp>
    <dsp:sp modelId="{F3F35DD7-F553-4AFC-9C06-BABD5F6A812F}">
      <dsp:nvSpPr>
        <dsp:cNvPr id="0" name=""/>
        <dsp:cNvSpPr/>
      </dsp:nvSpPr>
      <dsp:spPr>
        <a:xfrm>
          <a:off x="1503238" y="2588672"/>
          <a:ext cx="2720146" cy="27201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5227D-3DC0-452F-8C0F-0F3AC8D4F272}">
      <dsp:nvSpPr>
        <dsp:cNvPr id="0" name=""/>
        <dsp:cNvSpPr/>
      </dsp:nvSpPr>
      <dsp:spPr>
        <a:xfrm>
          <a:off x="2863312" y="2039393"/>
          <a:ext cx="8713920" cy="381870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«If tech makes everything in your life easy then for a tech giant it makes a monopoly easy too»</a:t>
          </a:r>
          <a:endParaRPr lang="it-IT" sz="6200" kern="1200" dirty="0"/>
        </a:p>
      </dsp:txBody>
      <dsp:txXfrm>
        <a:off x="2863312" y="2039393"/>
        <a:ext cx="8713920" cy="3818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FED7-B902-4541-8BCC-B29DEB556C6C}">
      <dsp:nvSpPr>
        <dsp:cNvPr id="0" name=""/>
        <dsp:cNvSpPr/>
      </dsp:nvSpPr>
      <dsp:spPr>
        <a:xfrm>
          <a:off x="0" y="-131473"/>
          <a:ext cx="5726624" cy="57266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4DE7F-D601-44A8-9335-BDE040A81F30}">
      <dsp:nvSpPr>
        <dsp:cNvPr id="0" name=""/>
        <dsp:cNvSpPr/>
      </dsp:nvSpPr>
      <dsp:spPr>
        <a:xfrm>
          <a:off x="2863312" y="-131473"/>
          <a:ext cx="8713920" cy="572662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/>
            <a:t>Monopoli: «più facile per le Big </a:t>
          </a:r>
          <a:r>
            <a:rPr lang="it-IT" sz="4800" kern="1200" dirty="0" err="1"/>
            <a:t>Teach</a:t>
          </a:r>
          <a:r>
            <a:rPr lang="it-IT" sz="4800" kern="1200" dirty="0"/>
            <a:t>»</a:t>
          </a:r>
        </a:p>
      </dsp:txBody>
      <dsp:txXfrm>
        <a:off x="2863312" y="-131473"/>
        <a:ext cx="8713920" cy="2720146"/>
      </dsp:txXfrm>
    </dsp:sp>
    <dsp:sp modelId="{F3F35DD7-F553-4AFC-9C06-BABD5F6A812F}">
      <dsp:nvSpPr>
        <dsp:cNvPr id="0" name=""/>
        <dsp:cNvSpPr/>
      </dsp:nvSpPr>
      <dsp:spPr>
        <a:xfrm>
          <a:off x="1503238" y="2588672"/>
          <a:ext cx="2720146" cy="27201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5227D-3DC0-452F-8C0F-0F3AC8D4F272}">
      <dsp:nvSpPr>
        <dsp:cNvPr id="0" name=""/>
        <dsp:cNvSpPr/>
      </dsp:nvSpPr>
      <dsp:spPr>
        <a:xfrm>
          <a:off x="2863312" y="2039393"/>
          <a:ext cx="8713920" cy="381870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Un </a:t>
          </a:r>
          <a:r>
            <a:rPr lang="it-IT" sz="3600" b="1" kern="1200" dirty="0"/>
            <a:t>monopolio</a:t>
          </a:r>
          <a:r>
            <a:rPr lang="it-IT" sz="3600" kern="1200" dirty="0"/>
            <a:t> è una </a:t>
          </a:r>
          <a:r>
            <a:rPr lang="it-IT" sz="3600" b="1" kern="1200" dirty="0"/>
            <a:t>posizione dominante</a:t>
          </a:r>
          <a:r>
            <a:rPr lang="it-IT" sz="3600" kern="1200" dirty="0"/>
            <a:t> e di forza economica che permette a chi la detiene di comportarsi in modo indipendente dagli altri attori economici: concorrenti, clienti e consumatori. I monopoli sono sfavorevoli all’economia per motivi interni al funzionamento dello stesso sistema economico.</a:t>
          </a:r>
        </a:p>
      </dsp:txBody>
      <dsp:txXfrm>
        <a:off x="2863312" y="2039393"/>
        <a:ext cx="8713920" cy="381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03B83-D596-48C4-B492-CAC0AE1E7812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3BC60-610C-4011-9114-038F4DF35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43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3BC60-610C-4011-9114-038F4DF3515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13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3BC60-610C-4011-9114-038F4DF3515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0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63616-D1EA-B6A6-C063-82ED50C55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BA164E-6313-733E-1AC7-0786527035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47662BF-1667-25ED-BDD8-E21DAA608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2FB507-5556-4079-83A7-25A1F54C3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3BC60-610C-4011-9114-038F4DF3515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371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30230-CEC8-4B17-237A-213414FF4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05F86A1-DEF1-34AB-5BDF-123B85664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3A833ED-1ACE-F004-4F59-09277B741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33A139-7AA6-49AE-3655-7C6892FC4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3BC60-610C-4011-9114-038F4DF3515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5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2DB32-37D3-8F56-CCFD-8F94D0A4F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5722167-9345-64CC-C5F4-3C076F6CE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91C5149-8E9C-F9F1-9ECC-2EE3B70D3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660B5D-93C6-1CE5-8CF7-FEDB93F2D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3BC60-610C-4011-9114-038F4DF3515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58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430C0A-5464-4FE4-84EB-FF9C94016DF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5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4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516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7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14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8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6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14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160EA64-D806-43AC-9DF2-F8C432F32B4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1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data.ilsole24ore.com/2022/04/28/apple-google-microsoft-amazon-meta-guadagnano-miliardi-colossi-della-tecnologia-spiegato-infografic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now.com/it/products/it-operations-management/what-is-cloud-provide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eksforgeeks.org/top-cloud-platform-service-providers/#2-microsoft-azur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motion.com/magazine/it/intelligenza-artificiale/aziende-a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counter.com/globalstats.php" TargetMode="External"/><Relationship Id="rId7" Type="http://schemas.openxmlformats.org/officeDocument/2006/relationships/hyperlink" Target="https://www.infodata.ilsole24ore.com/2022/12/31/la-mondiale-del-pil-ecco-come-e-andato-il-2022-e-come-andra-il-2023/?refresh_ce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data.ilsole24ore.com/2024/08/22/cosa-misura-lai-index-report-della-stanford-university-ecco-cinque-grafici-che-forse-non-avevi-visto/" TargetMode="External"/><Relationship Id="rId5" Type="http://schemas.openxmlformats.org/officeDocument/2006/relationships/hyperlink" Target="https://it.tradingview.com/markets/stocks-usa/market-movers-large-cap/" TargetMode="External"/><Relationship Id="rId4" Type="http://schemas.openxmlformats.org/officeDocument/2006/relationships/hyperlink" Target="https://gs.statcounter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fmu.com/it/chatgpt-statistic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72263-8179-659E-794E-B9E98B26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003C694-D75C-E1B3-186E-BF19640A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9" y="37039"/>
            <a:ext cx="9740348" cy="172142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capitalismo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dell’Ai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dintorni 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101D727D-7F58-4614-01BD-10C18C9F1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156189"/>
              </p:ext>
            </p:extLst>
          </p:nvPr>
        </p:nvGraphicFramePr>
        <p:xfrm>
          <a:off x="2231136" y="1579910"/>
          <a:ext cx="7729728" cy="416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magine 3" descr="Immagine che contiene grafica, Elementi grafici, arte&#10;&#10;Il contenuto generato dall'IA potrebbe non essere corretto.">
            <a:extLst>
              <a:ext uri="{FF2B5EF4-FFF2-40B4-BE49-F238E27FC236}">
                <a16:creationId xmlns:a16="http://schemas.microsoft.com/office/drawing/2014/main" id="{91E62BD9-C427-1293-50DD-F325B1438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1652" y="1379054"/>
            <a:ext cx="9740348" cy="54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1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6C3EB-98E0-ED44-D1A6-20A9B83E9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8FBDC0E-A9CE-8B89-E404-AB9072DF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950" y="380342"/>
            <a:ext cx="7729728" cy="118872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it-IT" dirty="0"/>
              <a:t>Costo di </a:t>
            </a:r>
            <a:r>
              <a:rPr lang="it-IT" dirty="0" err="1"/>
              <a:t>Chatgpt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5C4AF9-6C04-B009-C933-C2F498EA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030638"/>
            <a:ext cx="11577233" cy="572662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buClr>
                <a:schemeClr val="accent3"/>
              </a:buClr>
              <a:buNone/>
            </a:pPr>
            <a:endParaRPr lang="it-IT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indent="180340">
              <a:lnSpc>
                <a:spcPct val="115000"/>
              </a:lnSpc>
              <a:buClr>
                <a:schemeClr val="accent3"/>
              </a:buClr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50000"/>
              </a:lnSpc>
              <a:buClr>
                <a:schemeClr val="accent3"/>
              </a:buClr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50000"/>
              </a:lnSpc>
            </a:pPr>
            <a:endParaRPr lang="it-IT" sz="2000" dirty="0"/>
          </a:p>
        </p:txBody>
      </p:sp>
      <p:pic>
        <p:nvPicPr>
          <p:cNvPr id="5" name="Immagine 4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C255D1F9-B4A9-7A96-75FE-4AC648BE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56" y="1588281"/>
            <a:ext cx="11841210" cy="461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5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AF15E-C1ED-5368-53AA-A015DEA3D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AA88CF0-6332-6EDC-F593-85CBADB0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37039"/>
            <a:ext cx="7729728" cy="96570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b="1" dirty="0"/>
              <a:t>Quanto vende in </a:t>
            </a:r>
            <a:r>
              <a:rPr lang="it-IT" b="1" dirty="0" err="1"/>
              <a:t>italia</a:t>
            </a:r>
            <a:r>
              <a:rPr lang="it-IT" b="1" dirty="0"/>
              <a:t>?</a:t>
            </a:r>
            <a:br>
              <a:rPr lang="it-IT" b="1" dirty="0"/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E1FC9-957E-AA45-9FB1-57D2632C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40" y="1174111"/>
            <a:ext cx="11605847" cy="557838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4400" dirty="0"/>
              <a:t>Oggi per esempio il mercato dei Chatbot si sta spostando sul pagamento.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4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4400" dirty="0"/>
              <a:t>ChatGPT: zero, 20, 200 $/mese</a:t>
            </a:r>
          </a:p>
          <a:p>
            <a:pPr lvl="3"/>
            <a:r>
              <a:rPr lang="it-IT" sz="4200" i="1" dirty="0"/>
              <a:t>Fatturato</a:t>
            </a:r>
            <a:r>
              <a:rPr lang="it-IT" sz="42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4400" dirty="0"/>
              <a:t>Fiat in Italia vende auto (2024) per</a:t>
            </a:r>
            <a:r>
              <a:rPr lang="it-IT" dirty="0"/>
              <a:t>+/-</a:t>
            </a:r>
            <a:r>
              <a:rPr lang="it-IT" sz="4400" dirty="0"/>
              <a:t>3,5 Miliardi 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4400" dirty="0"/>
              <a:t>ChatGPT 1.000.0000x20x12= </a:t>
            </a:r>
            <a:r>
              <a:rPr lang="it-IT" sz="1900" dirty="0"/>
              <a:t>+/- </a:t>
            </a:r>
            <a:r>
              <a:rPr lang="it-IT" sz="4400" dirty="0"/>
              <a:t>240 milioni $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https://www.infodata.ilsole24ore.com/2022/04/28/apple-google-microsoft-amazon-meta-guadagnano-miliardi-colossi-della-tecnologia-spiegato-infografica/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4400" dirty="0"/>
          </a:p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2495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E22C41-257A-7CDB-0054-99DFE3A18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387D51-8C79-4EE0-601A-D3DCE6A5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capitalismo dell’AI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DD092C8E-3697-956E-726B-59DF060FE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247413"/>
              </p:ext>
            </p:extLst>
          </p:nvPr>
        </p:nvGraphicFramePr>
        <p:xfrm>
          <a:off x="232475" y="1030638"/>
          <a:ext cx="11577233" cy="572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746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D38BF-0167-B19A-E624-B4ECFA1CF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2328D-11C7-7F43-5740-AA3EC7B1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capitalismo dell’AI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5A7391D-6740-FE4E-E814-DB1D1E6C8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81442"/>
              </p:ext>
            </p:extLst>
          </p:nvPr>
        </p:nvGraphicFramePr>
        <p:xfrm>
          <a:off x="232475" y="1030638"/>
          <a:ext cx="11577233" cy="572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354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F5F04-630E-A81E-777C-22E5BB66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6240C-9BD7-1117-2924-14B4F75A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capitalismo dell’AI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94BFA08D-5DA6-2C31-5E1E-B372E58D34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2475" y="1030638"/>
          <a:ext cx="11577233" cy="572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940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9A919-DCCE-4C03-B9A3-D29AC4D53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A9DBF-7099-4FEA-9611-CC12CD60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5" y="1293489"/>
            <a:ext cx="2104744" cy="286637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di    	prezzo unilaterale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C0E86A-2BF1-5F37-7F6C-D32DFB81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030638"/>
            <a:ext cx="11577233" cy="572662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buClr>
                <a:schemeClr val="accent3"/>
              </a:buClr>
              <a:buNone/>
            </a:pPr>
            <a:endParaRPr lang="it-IT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indent="180340">
              <a:lnSpc>
                <a:spcPct val="115000"/>
              </a:lnSpc>
              <a:buClr>
                <a:schemeClr val="accent3"/>
              </a:buClr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50000"/>
              </a:lnSpc>
              <a:buClr>
                <a:schemeClr val="accent3"/>
              </a:buClr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50000"/>
              </a:lnSpc>
            </a:pPr>
            <a:endParaRPr lang="it-IT" sz="2000" dirty="0"/>
          </a:p>
        </p:txBody>
      </p:sp>
      <p:pic>
        <p:nvPicPr>
          <p:cNvPr id="8" name="Immagine 7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CBADD525-97DC-5F6E-3EC4-B4C05D372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39" y="587871"/>
            <a:ext cx="8835593" cy="59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5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0CA60-8FD5-8043-189B-E63B72575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883B7-B184-030A-5FC6-11754C04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10" y="871113"/>
            <a:ext cx="9797982" cy="529777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di prezzo unilaterale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99-69=30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30/69=0,43</a:t>
            </a: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 </a:t>
            </a:r>
            <a:r>
              <a:rPr lang="it-IT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18D76-6CD5-1263-AE84-74BCF8316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50" y="871115"/>
            <a:ext cx="11479658" cy="5886147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180340">
              <a:lnSpc>
                <a:spcPct val="115000"/>
              </a:lnSpc>
              <a:buClr>
                <a:schemeClr val="accent3"/>
              </a:buClr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50000"/>
              </a:lnSpc>
              <a:buClr>
                <a:schemeClr val="accent3"/>
              </a:buClr>
            </a:pP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50000"/>
              </a:lnSpc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1048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8DC22-5DB8-4D1A-9DBE-4CFCC20E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44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Oligopolies</a:t>
            </a:r>
            <a:r>
              <a:rPr lang="it-IT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97BFC-2EAA-44F4-A530-E2D9DC1D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030638"/>
            <a:ext cx="11577233" cy="572662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180340" algn="just">
              <a:lnSpc>
                <a:spcPct val="115000"/>
              </a:lnSpc>
              <a:buClr>
                <a:schemeClr val="accent3"/>
              </a:buClr>
            </a:pPr>
            <a:r>
              <a:rPr lang="it-IT" sz="4000" dirty="0"/>
              <a:t> </a:t>
            </a: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sono una cosiddetta, in economia, </a:t>
            </a:r>
            <a:r>
              <a:rPr lang="it-I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rendita di posizione.</a:t>
            </a: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Ovvero sono quelle risorse che appartengono non a dei </a:t>
            </a:r>
            <a:r>
              <a:rPr lang="it-IT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creatori di valore economico </a:t>
            </a: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ai </a:t>
            </a:r>
            <a:r>
              <a:rPr lang="it-IT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detentori dello stesso. </a:t>
            </a: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crea valore economico innova e trova nuove risorse per produrre, le rendite invece sono non creare ma sfruttare le risorse già esistenti, i </a:t>
            </a:r>
            <a:r>
              <a:rPr lang="it-I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dati</a:t>
            </a: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sono estratti senza che i possessori ne abbiano un beneficio di un ritorno</a:t>
            </a:r>
            <a:endParaRPr lang="it-IT" sz="6600" dirty="0"/>
          </a:p>
          <a:p>
            <a:pPr indent="180340">
              <a:lnSpc>
                <a:spcPct val="115000"/>
              </a:lnSpc>
              <a:buClr>
                <a:schemeClr val="accent3"/>
              </a:buClr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537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D73E54-0D31-CBD6-123B-BE66D089D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8C728-349A-BD19-D7AC-406AB5EA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it-IT" sz="44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Oligopolies</a:t>
            </a:r>
            <a:r>
              <a:rPr lang="it-IT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FA241E-46B7-B9FF-6252-F4C2B3A8D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030638"/>
            <a:ext cx="11577233" cy="572662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180340" algn="just">
              <a:lnSpc>
                <a:spcPct val="115000"/>
              </a:lnSpc>
              <a:buClr>
                <a:schemeClr val="accent3"/>
              </a:buClr>
            </a:pPr>
            <a:r>
              <a:rPr lang="it-IT" sz="4000" dirty="0"/>
              <a:t> </a:t>
            </a:r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piattaforme hanno un </a:t>
            </a:r>
            <a:r>
              <a:rPr lang="it-IT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potere «computazionale» e tecnico</a:t>
            </a:r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dominante. Le applicazioni tecniche che devono supportare il funzionamento dell’AI sono impegnative. Il flusso di dati richiede sempre maggiori strutture di </a:t>
            </a:r>
            <a:r>
              <a:rPr lang="it-IT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data-centres</a:t>
            </a:r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sono possedute dalle </a:t>
            </a:r>
            <a:r>
              <a:rPr lang="it-IT" sz="4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Tech </a:t>
            </a:r>
            <a:r>
              <a:rPr lang="it-I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avendo a disposizione i capitali da investire in questi enormi impianti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52821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9E7DAE-4D83-118B-7C36-7981E9AC5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2F74E0-12C6-8B66-A351-B3567259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computer </a:t>
            </a:r>
            <a:r>
              <a:rPr lang="it-IT" sz="36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692B77-80C9-AA69-2F8F-C7C0440B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030638"/>
            <a:ext cx="11577233" cy="572662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180340">
              <a:lnSpc>
                <a:spcPct val="115000"/>
              </a:lnSpc>
              <a:buNone/>
            </a:pPr>
            <a:r>
              <a:rPr lang="it-IT" sz="4000" dirty="0"/>
              <a:t> </a:t>
            </a: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è: </a:t>
            </a:r>
          </a:p>
          <a:p>
            <a:pPr indent="180340">
              <a:lnSpc>
                <a:spcPct val="115000"/>
              </a:lnSpc>
              <a:buNone/>
            </a:pPr>
            <a:r>
              <a:rPr lang="it-IT" sz="3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https://www.servicenow.com/it/products/it-operations-management/what-is-cloud-provider.html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buNone/>
            </a:pP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 sono gli attori mondiali</a:t>
            </a:r>
          </a:p>
          <a:p>
            <a:pPr indent="180340">
              <a:lnSpc>
                <a:spcPct val="115000"/>
              </a:lnSpc>
              <a:buNone/>
            </a:pPr>
            <a:r>
              <a:rPr lang="it-IT" sz="3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https://www.geeksforgeeks.org/top-cloud-platform-service-providers/#2-microsoft-azure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</a:pP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180340">
              <a:lnSpc>
                <a:spcPct val="115000"/>
              </a:lnSpc>
              <a:buClr>
                <a:schemeClr val="accent3"/>
              </a:buClr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2730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8DC22-5DB8-4D1A-9DBE-4CFCC20E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769061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capitalismo dell’AI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2ACC6DDC-9112-4A17-85D5-05658D8A8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16055"/>
              </p:ext>
            </p:extLst>
          </p:nvPr>
        </p:nvGraphicFramePr>
        <p:xfrm>
          <a:off x="255458" y="769061"/>
          <a:ext cx="11814313" cy="6023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60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A142A-218F-A385-53DD-A79054092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6867E-FD27-AC26-9E05-45BEABAE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economia rinnovata? La proposta DSC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0A10F8-2945-A09B-F7AE-588EAB284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030638"/>
            <a:ext cx="11606029" cy="572662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180340">
              <a:lnSpc>
                <a:spcPct val="115000"/>
              </a:lnSpc>
              <a:buClr>
                <a:schemeClr val="accent3"/>
              </a:buClr>
            </a:pP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principi centrali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dottrina sociale della Chiesa (DSC) sono la </a:t>
            </a:r>
            <a:r>
              <a:rPr lang="it-IT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destinazione universale dei beni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solidarietà</a:t>
            </a:r>
            <a:endParaRPr lang="it-IT" sz="3200" dirty="0"/>
          </a:p>
          <a:p>
            <a:pPr indent="180340" algn="just">
              <a:lnSpc>
                <a:spcPct val="115000"/>
              </a:lnSpc>
              <a:buClr>
                <a:schemeClr val="accent3"/>
              </a:buClr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dominio dell’AI, idea dei </a:t>
            </a:r>
            <a:r>
              <a:rPr lang="it-IT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può essere applicata ai 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dati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180340" algn="just">
              <a:lnSpc>
                <a:spcPct val="115000"/>
              </a:lnSpc>
              <a:buClr>
                <a:schemeClr val="accent3"/>
              </a:buClr>
            </a:pPr>
            <a:r>
              <a:rPr lang="it-IT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trust,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controllo dei dati viene trasferito a una parte terza tra gli utenti e le piattaforme. È importante che ci siano forme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«solidarietà dei dati»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ovvero che tra le società e le entità pubbliche e private si crei una circolazione dei dati valorizzando l’utilità degli stessi, minimizzando i rischi presenti nel loro accesso. </a:t>
            </a:r>
          </a:p>
          <a:p>
            <a:pPr indent="180340" algn="just">
              <a:lnSpc>
                <a:spcPct val="115000"/>
              </a:lnSpc>
              <a:buClr>
                <a:schemeClr val="accent3"/>
              </a:buClr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beni comuni possono guidare anche la </a:t>
            </a:r>
            <a:r>
              <a:rPr lang="it-I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condivisione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 </a:t>
            </a:r>
            <a:r>
              <a:rPr lang="it-IT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 il fattore  del 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capitale umano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213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0845FC-A9F4-2141-2899-D98BE46AD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BC45E0-20B7-9830-B6FE-E196FBA3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44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civile</a:t>
            </a:r>
            <a:endParaRPr lang="it-I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DBD497-7147-992F-360E-B9677AB0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030638"/>
            <a:ext cx="11577233" cy="572662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180340">
              <a:lnSpc>
                <a:spcPct val="115000"/>
              </a:lnSpc>
              <a:buClr>
                <a:schemeClr val="accent3"/>
              </a:buClr>
            </a:pPr>
            <a:r>
              <a:rPr lang="it-IT" sz="4000" dirty="0"/>
              <a:t>Due fondamenti della </a:t>
            </a:r>
            <a:r>
              <a:rPr lang="it-IT" sz="4000" i="1" dirty="0"/>
              <a:t>economia</a:t>
            </a:r>
            <a:r>
              <a:rPr lang="it-IT" sz="4000" dirty="0"/>
              <a:t> relazionale o civile:</a:t>
            </a:r>
          </a:p>
          <a:p>
            <a:pPr indent="180340">
              <a:lnSpc>
                <a:spcPct val="115000"/>
              </a:lnSpc>
              <a:buClr>
                <a:schemeClr val="accent3"/>
              </a:buClr>
            </a:pPr>
            <a:r>
              <a:rPr lang="it-IT" sz="4000" dirty="0"/>
              <a:t>La </a:t>
            </a:r>
            <a:r>
              <a:rPr lang="it-IT" sz="4000" b="1" dirty="0"/>
              <a:t>solidarietà</a:t>
            </a:r>
            <a:r>
              <a:rPr lang="it-IT" sz="4000" dirty="0"/>
              <a:t>  dice una modalità riuscita – secondo la visione cristiana – di </a:t>
            </a:r>
            <a:r>
              <a:rPr lang="it-IT" sz="4000" b="1" dirty="0"/>
              <a:t>socialità</a:t>
            </a:r>
            <a:r>
              <a:rPr lang="it-IT" sz="4000" dirty="0"/>
              <a:t>. </a:t>
            </a:r>
          </a:p>
          <a:p>
            <a:pPr indent="180340">
              <a:lnSpc>
                <a:spcPct val="115000"/>
              </a:lnSpc>
              <a:buClr>
                <a:schemeClr val="accent3"/>
              </a:buClr>
            </a:pPr>
            <a:r>
              <a:rPr lang="it-IT" sz="4000" dirty="0"/>
              <a:t>→ FT: </a:t>
            </a:r>
            <a:r>
              <a:rPr lang="it-IT" sz="4000" b="1" dirty="0"/>
              <a:t>fraternità ed amicizia sociale</a:t>
            </a:r>
            <a:r>
              <a:rPr lang="it-IT" sz="4000" dirty="0"/>
              <a:t>, un mondo non solo di </a:t>
            </a:r>
            <a:r>
              <a:rPr lang="it-IT" sz="4000" i="1" dirty="0"/>
              <a:t>soci</a:t>
            </a:r>
            <a:r>
              <a:rPr lang="it-IT" sz="4000" dirty="0"/>
              <a:t>, ma di </a:t>
            </a:r>
            <a:r>
              <a:rPr lang="it-IT" sz="4000" i="1" dirty="0"/>
              <a:t>fratelli</a:t>
            </a:r>
            <a:r>
              <a:rPr lang="it-IT" sz="4000" dirty="0"/>
              <a:t>. Fraternità esprime meglio uguaglianza. (</a:t>
            </a:r>
            <a:r>
              <a:rPr lang="it-IT" sz="4000" i="1" dirty="0"/>
              <a:t>Fratelli tutti</a:t>
            </a:r>
            <a:r>
              <a:rPr lang="it-IT" sz="4000" dirty="0"/>
              <a:t>,103)</a:t>
            </a:r>
          </a:p>
          <a:p>
            <a:pPr indent="180340">
              <a:lnSpc>
                <a:spcPct val="115000"/>
              </a:lnSpc>
              <a:buClr>
                <a:schemeClr val="accent3"/>
              </a:buClr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14064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B4B2B-EBA8-1BF0-1BF3-555A300FB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FD90A-32E0-151A-63C6-6AC94FAD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Amicizia sociale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236884-FBAE-0C3D-E10A-6E77F91E8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030638"/>
            <a:ext cx="11577233" cy="572662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180340" algn="just">
              <a:lnSpc>
                <a:spcPct val="115000"/>
              </a:lnSpc>
              <a:buClr>
                <a:schemeClr val="accent3"/>
              </a:buClr>
            </a:pPr>
            <a:r>
              <a:rPr lang="it-IT" sz="3600" dirty="0"/>
              <a:t>Una delle questioni ispiranti della dottrina sociale può essere il concetto di </a:t>
            </a:r>
            <a:r>
              <a:rPr lang="it-IT" sz="3600" b="1" dirty="0"/>
              <a:t>amicizia sociale</a:t>
            </a:r>
            <a:r>
              <a:rPr lang="it-IT" sz="3600" dirty="0"/>
              <a:t>. Essa è un integrato di interesse personale e sguardo benevolo tra gli attori – specie per le pratiche e le produzioni (praxis e poiesis) che non si indentificano semplicemente come attori commerciali (imprenditori, clienti, fornitori e simili) – come persone che condividono la comune umanità e che </a:t>
            </a:r>
            <a:r>
              <a:rPr lang="it-IT" sz="3600" b="1" dirty="0"/>
              <a:t>socialmente si riconoscono </a:t>
            </a:r>
            <a:r>
              <a:rPr lang="it-IT" sz="3600" dirty="0"/>
              <a:t>per prima cosa a partire da essa.</a:t>
            </a:r>
          </a:p>
        </p:txBody>
      </p:sp>
    </p:spTree>
    <p:extLst>
      <p:ext uri="{BB962C8B-B14F-4D97-AF65-F5344CB8AC3E}">
        <p14:creationId xmlns:p14="http://schemas.microsoft.com/office/powerpoint/2010/main" val="1029359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8DC22-5DB8-4D1A-9DBE-4CFCC20E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Solidarietà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97BFC-2EAA-44F4-A530-E2D9DC1D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030638"/>
            <a:ext cx="11473532" cy="5101221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indent="180340">
              <a:lnSpc>
                <a:spcPct val="115000"/>
              </a:lnSpc>
              <a:buClr>
                <a:schemeClr val="accent3"/>
              </a:buClr>
            </a:pPr>
            <a:r>
              <a:rPr lang="it-IT" sz="4000" dirty="0"/>
              <a:t>  «</a:t>
            </a:r>
            <a:r>
              <a:rPr lang="it-IT" sz="4000" i="1" dirty="0"/>
              <a:t>La solidarietà deve essere colta, innanzi tutto, nel suo valore di principio sociale ordinatore delle </a:t>
            </a:r>
            <a:r>
              <a:rPr lang="it-IT" sz="4000" b="1" i="1" dirty="0"/>
              <a:t>istituzioni</a:t>
            </a:r>
            <a:r>
              <a:rPr lang="it-IT" sz="4000" dirty="0"/>
              <a:t>, in base al quale le « </a:t>
            </a:r>
            <a:r>
              <a:rPr lang="it-IT" sz="4000" i="1" dirty="0"/>
              <a:t>strutture di peccato</a:t>
            </a:r>
            <a:r>
              <a:rPr lang="it-IT" sz="4000" dirty="0"/>
              <a:t> »,</a:t>
            </a:r>
            <a:r>
              <a:rPr lang="it-IT" sz="4000" baseline="30000" dirty="0"/>
              <a:t>417 </a:t>
            </a:r>
            <a:r>
              <a:rPr lang="it-IT" sz="4000" dirty="0"/>
              <a:t> (SRS </a:t>
            </a:r>
            <a:r>
              <a:rPr lang="it-IT" sz="4000" dirty="0" err="1"/>
              <a:t>nn</a:t>
            </a:r>
            <a:r>
              <a:rPr lang="it-IT" sz="4000" dirty="0"/>
              <a:t> 36,37) che dominano i rapporti tra le persone e i popoli, devono essere superate e trasformate in </a:t>
            </a:r>
            <a:r>
              <a:rPr lang="it-IT" sz="4000" i="1" dirty="0"/>
              <a:t>strutture di solidarietà</a:t>
            </a:r>
            <a:r>
              <a:rPr lang="it-IT" sz="4000" dirty="0"/>
              <a:t>, mediante la creazione o l'opportuna modifica di leggi, regole del mercato, ordinamenti». (CDSC 193)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427181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CB02F-1351-251A-ABE7-CE878A55D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B49E74-77F9-972D-5811-860EC9FA2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55D09B-4F3E-5872-A9CA-751BBA09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030638"/>
            <a:ext cx="11473532" cy="5101221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buClr>
                <a:schemeClr val="accent3"/>
              </a:buClr>
              <a:buNone/>
            </a:pPr>
            <a:r>
              <a:rPr lang="it-IT" sz="4000" b="1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FDAE7C-A2A4-794C-618B-B0D6E5BA8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4" y="1105017"/>
            <a:ext cx="10994227" cy="49869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804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F95DD5-FDF9-80BB-728F-58F713C36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D437A2-790A-1190-F09B-05C21A1C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057" y="185980"/>
            <a:ext cx="8253023" cy="66832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Esternalità 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27DCBD-BD70-6326-CD9B-CCC155731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176" y="1030638"/>
            <a:ext cx="11473532" cy="5101221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indent="0">
              <a:lnSpc>
                <a:spcPct val="115000"/>
              </a:lnSpc>
              <a:buClr>
                <a:schemeClr val="accent3"/>
              </a:buClr>
              <a:buNone/>
            </a:pPr>
            <a:r>
              <a:rPr lang="it-IT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4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esternalità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rappresentano effetti collaterali delle attività produttive o di consumo che influenzano soggetti terzi non direttamente coinvolti nelle transazioni di mercato. Questi effetti possono essere </a:t>
            </a:r>
            <a:r>
              <a:rPr lang="it-IT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positivi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 </a:t>
            </a:r>
            <a:r>
              <a:rPr lang="it-IT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negativi</a:t>
            </a:r>
            <a:r>
              <a:rPr lang="it-IT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e, in entrambi i casi, rappresentano una forma di fallimento del mercato, poiché il costo o il beneficio di tali effetti non è pienamente riflesso nei prezzi di mercato. </a:t>
            </a:r>
            <a:endParaRPr lang="it-IT" sz="7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0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12537-E93F-CE08-2555-46C25EAE1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47EDE73-F416-98FC-CF9B-FEE71045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37039"/>
            <a:ext cx="7729728" cy="96570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Giganti del mercato</a:t>
            </a:r>
          </a:p>
        </p:txBody>
      </p:sp>
      <p:pic>
        <p:nvPicPr>
          <p:cNvPr id="6" name="Segnaposto contenuto 5" descr="Immagine che contiene testo, schermata, software, schermo&#10;&#10;Il contenuto generato dall'IA potrebbe non essere corretto.">
            <a:extLst>
              <a:ext uri="{FF2B5EF4-FFF2-40B4-BE49-F238E27FC236}">
                <a16:creationId xmlns:a16="http://schemas.microsoft.com/office/drawing/2014/main" id="{37550C6A-1665-BEA7-FE73-0F5254C99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41" y="1184931"/>
            <a:ext cx="12074105" cy="5291617"/>
          </a:xfrm>
        </p:spPr>
      </p:pic>
    </p:spTree>
    <p:extLst>
      <p:ext uri="{BB962C8B-B14F-4D97-AF65-F5344CB8AC3E}">
        <p14:creationId xmlns:p14="http://schemas.microsoft.com/office/powerpoint/2010/main" val="123795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DD09B-5BB8-08A4-FBD0-E16B24119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BA2C776-1C52-AD98-11A2-3F294113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37039"/>
            <a:ext cx="7875502" cy="172142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principali aziende AI: 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quanto investono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FB5B0D-7F53-C23F-53F7-332A6163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9" y="1377950"/>
            <a:ext cx="11653323" cy="53319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it-IT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DeepMind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AI applicata e ricerca Multi-Dominio (</a:t>
            </a:r>
            <a:r>
              <a:rPr lang="it-IT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solo progetto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investimento stimato in R&amp;S: $1-2 miliardi all’anno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Microsoft – AI Integrata nei prodotti e servizi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investimento stimato in R&amp;S: $20 miliardi all’anno (generale)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Meta AI (Facebook) – AI per i Social Media e la Realtà Aumentata/Virtuale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Investimento stimato in R&amp;S: $10-12 miliardi all’anno (incluso AR/VR)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Amazon Web Services (AWS) – AI e Machine Learning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basati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Cloud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Investimento stimato in R&amp;S: $42 miliardi all’anno (Amazon complessivo)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</a:pPr>
            <a:r>
              <a:rPr lang="it-IT" sz="15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https://www.codemotion.com/magazine/it/intelligenza-artificiale/aziende-ai/</a:t>
            </a:r>
            <a:endParaRPr lang="it-I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81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C831FA-BA87-947B-C5BC-5E60BABB9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932F011-70EF-FECB-849B-A6647E12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37039"/>
            <a:ext cx="7729728" cy="96570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sviluppo modelli di AI</a:t>
            </a:r>
          </a:p>
        </p:txBody>
      </p:sp>
      <p:pic>
        <p:nvPicPr>
          <p:cNvPr id="6" name="Segnaposto contenuto 5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F1D0EAAC-B700-BF1C-2B12-A5E61AF23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8335" y="1134335"/>
            <a:ext cx="9806473" cy="5538466"/>
          </a:xfrm>
        </p:spPr>
      </p:pic>
    </p:spTree>
    <p:extLst>
      <p:ext uri="{BB962C8B-B14F-4D97-AF65-F5344CB8AC3E}">
        <p14:creationId xmlns:p14="http://schemas.microsoft.com/office/powerpoint/2010/main" val="401757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406A932-82FF-4CB7-AF09-A5E79ECE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37039"/>
            <a:ext cx="7729728" cy="96570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Capitalizzazione di borsa NYSE</a:t>
            </a:r>
          </a:p>
        </p:txBody>
      </p:sp>
      <p:pic>
        <p:nvPicPr>
          <p:cNvPr id="11" name="Segnaposto contenuto 10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65523F0D-DBA4-7C0D-3692-B3366A957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35" y="1101824"/>
            <a:ext cx="11863329" cy="5617027"/>
          </a:xfrm>
        </p:spPr>
      </p:pic>
    </p:spTree>
    <p:extLst>
      <p:ext uri="{BB962C8B-B14F-4D97-AF65-F5344CB8AC3E}">
        <p14:creationId xmlns:p14="http://schemas.microsoft.com/office/powerpoint/2010/main" val="337971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88DC22-5DB8-4D1A-9DBE-4CFCC20E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6" y="1731752"/>
            <a:ext cx="2369617" cy="286637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 </a:t>
            </a:r>
            <a:b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mondiale</a:t>
            </a:r>
            <a:b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97BFC-2EAA-44F4-A530-E2D9DC1D2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030638"/>
            <a:ext cx="11577233" cy="5726624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buClr>
                <a:schemeClr val="accent3"/>
              </a:buClr>
              <a:buNone/>
            </a:pPr>
            <a:endParaRPr lang="it-IT" sz="24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indent="180340">
              <a:lnSpc>
                <a:spcPct val="115000"/>
              </a:lnSpc>
              <a:buClr>
                <a:schemeClr val="accent3"/>
              </a:buClr>
            </a:pPr>
            <a:endParaRPr lang="it-IT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50000"/>
              </a:lnSpc>
              <a:buClr>
                <a:schemeClr val="accent3"/>
              </a:buClr>
            </a:pPr>
            <a:endParaRPr lang="it-IT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50000"/>
              </a:lnSpc>
            </a:pPr>
            <a:endParaRPr lang="it-IT" sz="2000" dirty="0"/>
          </a:p>
        </p:txBody>
      </p:sp>
      <p:pic>
        <p:nvPicPr>
          <p:cNvPr id="7" name="Immagine 6" descr="Immagine che contiene testo, schermata, mappa, diagramma&#10;&#10;Il contenuto generato dall'IA potrebbe non essere corretto.">
            <a:extLst>
              <a:ext uri="{FF2B5EF4-FFF2-40B4-BE49-F238E27FC236}">
                <a16:creationId xmlns:a16="http://schemas.microsoft.com/office/drawing/2014/main" id="{57786525-4781-86DC-4E32-B7AC1106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86" y="43543"/>
            <a:ext cx="7741920" cy="68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EAD62-5019-9805-59C8-4FD9CFE97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3BD4947-8B08-7772-6221-19A1B66C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62" y="37039"/>
            <a:ext cx="7729728" cy="96570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2E0F4E-0F75-410C-6F11-F985BBED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579910"/>
            <a:ext cx="7729728" cy="4160117"/>
          </a:xfrm>
        </p:spPr>
        <p:txBody>
          <a:bodyPr>
            <a:normAutofit fontScale="77500" lnSpcReduction="20000"/>
          </a:bodyPr>
          <a:lstStyle/>
          <a:p>
            <a:pPr indent="180340">
              <a:lnSpc>
                <a:spcPct val="115000"/>
              </a:lnSpc>
              <a:buNone/>
            </a:pPr>
            <a:r>
              <a:rPr lang="it-IT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https://www.w3counter.com/globalstats.php</a:t>
            </a:r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buNone/>
            </a:pPr>
            <a:r>
              <a:rPr lang="it-IT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https://gs.statcounter.com/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180340">
              <a:lnSpc>
                <a:spcPct val="115000"/>
              </a:lnSpc>
              <a:buNone/>
            </a:pPr>
            <a:r>
              <a:rPr lang="it-IT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https://it.tradingview.com/markets/stocks-usa/market-movers-large-cap/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180340">
              <a:lnSpc>
                <a:spcPct val="115000"/>
              </a:lnSpc>
              <a:buNone/>
            </a:pPr>
            <a:r>
              <a:rPr lang="it-IT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https://www.infodata.ilsole24ore.com/2024/08/22/cosa-misura-lai-index-report-della-stanford-university-ecco-cinque-grafici-che-forse-non-avevi-visto/</a:t>
            </a:r>
            <a:endParaRPr lang="it-IT" sz="18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buNone/>
            </a:pPr>
            <a:endParaRPr lang="it-IT" sz="18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buNone/>
            </a:pPr>
            <a:r>
              <a:rPr lang="it-IT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 mondiale</a:t>
            </a:r>
            <a:r>
              <a:rPr lang="it-I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https://www.infodata.ilsole24ore.com/2022/12/31/la-mondiale-del-pil-ecco-come-e-andato-il-2022-e-come-andra-il-2023/?refresh_ce=1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15000"/>
              </a:lnSpc>
            </a:pPr>
            <a:r>
              <a:rPr lang="it-IT" sz="1800" b="1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519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AEC30D-74F5-6AF5-7927-CEF2F667E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DD90F00-61A7-A536-1024-9C020622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461" y="105508"/>
            <a:ext cx="8037443" cy="1068604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sz="4900" b="1" dirty="0"/>
              <a:t>Chi sono gli investitori di ChatGPT?</a:t>
            </a:r>
            <a:br>
              <a:rPr lang="it-IT" sz="4900" b="1" dirty="0"/>
            </a:b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81E515-70FC-6757-F2DD-D50C8EF7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40" y="1174111"/>
            <a:ext cx="11605847" cy="557838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800" b="1" dirty="0"/>
              <a:t>OpenAI </a:t>
            </a:r>
            <a:r>
              <a:rPr lang="it-IT" sz="2800" dirty="0"/>
              <a:t>ha ricevuto investimenti da 9 diverse società negli ultimi sette anni. </a:t>
            </a:r>
            <a:r>
              <a:rPr lang="it-IT" sz="2800" b="1" dirty="0"/>
              <a:t>Microsoft</a:t>
            </a:r>
            <a:r>
              <a:rPr lang="it-IT" sz="2800" dirty="0"/>
              <a:t> è di gran lunga il suo più grande sostenitore, investendo </a:t>
            </a:r>
            <a:r>
              <a:rPr lang="it-IT" sz="2800" b="1" dirty="0"/>
              <a:t>$ 1 miliardo</a:t>
            </a:r>
            <a:r>
              <a:rPr lang="it-IT" sz="2800" dirty="0"/>
              <a:t> nella società nel 2019 con </a:t>
            </a:r>
            <a:r>
              <a:rPr lang="it-IT" sz="2800" b="1" dirty="0"/>
              <a:t>$ 2 miliardi</a:t>
            </a:r>
            <a:r>
              <a:rPr lang="it-IT" sz="2800" dirty="0"/>
              <a:t> nel 2021 e un ulteriore investimento di </a:t>
            </a:r>
            <a:r>
              <a:rPr lang="it-IT" sz="2800" b="1" dirty="0"/>
              <a:t>$ 10 miliardi</a:t>
            </a:r>
            <a:r>
              <a:rPr lang="it-IT" sz="2800" dirty="0"/>
              <a:t> nel gennaio 2023. (Fonte: CNBC.)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dirty="0"/>
              <a:t>È stato riferito che gli investimenti di Microsoft in OpenAI gli conferiscono una partecipazione del 49% nella società. Si prevede che Microsoft riceverà i tre quarti dei profitti di </a:t>
            </a:r>
            <a:r>
              <a:rPr lang="it-IT" sz="2800" dirty="0" err="1"/>
              <a:t>openAI</a:t>
            </a:r>
            <a:r>
              <a:rPr lang="it-IT" sz="2800" dirty="0"/>
              <a:t> fino a quando non recupererà il suo investimento. (Fonte: CNBC.)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dirty="0"/>
              <a:t>Si dice che anche altri investitori in OpenAI come </a:t>
            </a:r>
            <a:r>
              <a:rPr lang="it-IT" sz="2800" dirty="0" err="1"/>
              <a:t>Khosla</a:t>
            </a:r>
            <a:r>
              <a:rPr lang="it-IT" sz="2800" dirty="0"/>
              <a:t> Ventures possiedano una quota del 49% nella società, con il restante 2% trattenuto da </a:t>
            </a:r>
            <a:r>
              <a:rPr lang="it-IT" sz="2800" dirty="0" err="1"/>
              <a:t>OpenAi</a:t>
            </a:r>
            <a:r>
              <a:rPr lang="it-IT" sz="2800" dirty="0"/>
              <a:t> in azioni. (Fonte: CNBC.)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800" dirty="0"/>
              <a:t>Anche prima dell'ultimo investimento di Microsoft nella società madre di ChatGPT, </a:t>
            </a:r>
            <a:r>
              <a:rPr lang="it-IT" sz="2800" dirty="0" err="1"/>
              <a:t>OpenAi</a:t>
            </a:r>
            <a:r>
              <a:rPr lang="it-IT" sz="2800" dirty="0"/>
              <a:t> era la piattaforma di intelligenza artificiale per l'apprendimento automatico meglio finanziata al mondo. Il suo concorrente più vicino in termini di finanziamenti raccolti è Scale AI, che fino ad oggi ha raccolto finanziamenti per 602 milioni di dollari. (Fonte: Statista.)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https://www.affmu.com/it/chatgpt-statistics.html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65453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347</TotalTime>
  <Words>1414</Words>
  <Application>Microsoft Office PowerPoint</Application>
  <PresentationFormat>Widescreen</PresentationFormat>
  <Paragraphs>95</Paragraphs>
  <Slides>25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Tw Cen MT</vt:lpstr>
      <vt:lpstr>Tw Cen MT Condensed</vt:lpstr>
      <vt:lpstr>Wingdings 3</vt:lpstr>
      <vt:lpstr>Integrale</vt:lpstr>
      <vt:lpstr>Il capitalismo dell’Ai e dintorni </vt:lpstr>
      <vt:lpstr>Il capitalismo dell’AI</vt:lpstr>
      <vt:lpstr>   Giganti del mercato</vt:lpstr>
      <vt:lpstr>Le principali aziende AI:  quanto investono</vt:lpstr>
      <vt:lpstr>Big teach e sviluppo modelli di AI</vt:lpstr>
      <vt:lpstr>Capitalizzazione di borsa NYSE</vt:lpstr>
      <vt:lpstr>PIL  mondiale 2023</vt:lpstr>
      <vt:lpstr>Fonti</vt:lpstr>
      <vt:lpstr> Chi sono gli investitori di ChatGPT? </vt:lpstr>
      <vt:lpstr>Costo di Chatgpt</vt:lpstr>
      <vt:lpstr> Quanto vende in italia? </vt:lpstr>
      <vt:lpstr>Il capitalismo dell’AI</vt:lpstr>
      <vt:lpstr>Il capitalismo dell’AI</vt:lpstr>
      <vt:lpstr>Il capitalismo dell’AI</vt:lpstr>
      <vt:lpstr>Aumento di     prezzo unilaterale</vt:lpstr>
      <vt:lpstr>Aumento di prezzo unilaterale  99-69=30  30/69=0,43  43% ↑</vt:lpstr>
      <vt:lpstr>«Oligopolies»</vt:lpstr>
      <vt:lpstr>«Oligopolies»</vt:lpstr>
      <vt:lpstr>Cloud computer sistem</vt:lpstr>
      <vt:lpstr>Un economia rinnovata? La proposta DSC</vt:lpstr>
      <vt:lpstr>Economia civile</vt:lpstr>
      <vt:lpstr>Amicizia sociale</vt:lpstr>
      <vt:lpstr>La Solidarietà</vt:lpstr>
      <vt:lpstr>Stakeholders </vt:lpstr>
      <vt:lpstr>Le Esternalità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morale sociale:  contributo della dottrina sociale della chiesa</dc:title>
  <dc:creator>Antonio Sacco</dc:creator>
  <cp:lastModifiedBy>Antonio Sacco</cp:lastModifiedBy>
  <cp:revision>2</cp:revision>
  <dcterms:created xsi:type="dcterms:W3CDTF">2021-02-02T09:37:04Z</dcterms:created>
  <dcterms:modified xsi:type="dcterms:W3CDTF">2025-03-18T14:46:49Z</dcterms:modified>
</cp:coreProperties>
</file>