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it-IT"/>
    </a:defPPr>
    <a:lvl1pPr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5pPr>
    <a:lvl6pPr marL="2286000" algn="l" defTabSz="914400" rtl="0" eaLnBrk="1" latinLnBrk="0" hangingPunct="1">
      <a:defRPr kern="1200">
        <a:solidFill>
          <a:schemeClr val="tx1"/>
        </a:solidFill>
        <a:latin typeface="Aptos" panose="020B0004020202020204" pitchFamily="34" charset="0"/>
        <a:ea typeface="+mn-ea"/>
        <a:cs typeface="+mn-cs"/>
      </a:defRPr>
    </a:lvl6pPr>
    <a:lvl7pPr marL="2743200" algn="l" defTabSz="914400" rtl="0" eaLnBrk="1" latinLnBrk="0" hangingPunct="1">
      <a:defRPr kern="1200">
        <a:solidFill>
          <a:schemeClr val="tx1"/>
        </a:solidFill>
        <a:latin typeface="Aptos" panose="020B0004020202020204" pitchFamily="34" charset="0"/>
        <a:ea typeface="+mn-ea"/>
        <a:cs typeface="+mn-cs"/>
      </a:defRPr>
    </a:lvl7pPr>
    <a:lvl8pPr marL="3200400" algn="l" defTabSz="914400" rtl="0" eaLnBrk="1" latinLnBrk="0" hangingPunct="1">
      <a:defRPr kern="1200">
        <a:solidFill>
          <a:schemeClr val="tx1"/>
        </a:solidFill>
        <a:latin typeface="Aptos" panose="020B0004020202020204" pitchFamily="34" charset="0"/>
        <a:ea typeface="+mn-ea"/>
        <a:cs typeface="+mn-cs"/>
      </a:defRPr>
    </a:lvl8pPr>
    <a:lvl9pPr marL="3657600" algn="l" defTabSz="914400" rtl="0" eaLnBrk="1" latinLnBrk="0" hangingPunct="1">
      <a:defRPr kern="1200">
        <a:solidFill>
          <a:schemeClr val="tx1"/>
        </a:solidFill>
        <a:latin typeface="Aptos" panose="020B00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30"/>
  </p:normalViewPr>
  <p:slideViewPr>
    <p:cSldViewPr snapToGrid="0">
      <p:cViewPr varScale="1">
        <p:scale>
          <a:sx n="113" d="100"/>
          <a:sy n="113" d="100"/>
        </p:scale>
        <p:origin x="62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A8173974-F085-ECE6-529A-3FB09D4D3A29}"/>
              </a:ext>
            </a:extLst>
          </p:cNvPr>
          <p:cNvSpPr>
            <a:spLocks noGrp="1"/>
          </p:cNvSpPr>
          <p:nvPr>
            <p:ph type="dt" sz="half" idx="10"/>
          </p:nvPr>
        </p:nvSpPr>
        <p:spPr/>
        <p:txBody>
          <a:bodyPr/>
          <a:lstStyle>
            <a:lvl1pPr>
              <a:defRPr/>
            </a:lvl1pPr>
          </a:lstStyle>
          <a:p>
            <a:pPr>
              <a:defRPr/>
            </a:pPr>
            <a:fld id="{0175D32D-1AB9-934D-879A-8A90BB3BFA88}" type="datetimeFigureOut">
              <a:rPr lang="it-IT"/>
              <a:pPr>
                <a:defRPr/>
              </a:pPr>
              <a:t>11/12/24</a:t>
            </a:fld>
            <a:endParaRPr lang="it-IT"/>
          </a:p>
        </p:txBody>
      </p:sp>
      <p:sp>
        <p:nvSpPr>
          <p:cNvPr id="5" name="Segnaposto piè di pagina 4">
            <a:extLst>
              <a:ext uri="{FF2B5EF4-FFF2-40B4-BE49-F238E27FC236}">
                <a16:creationId xmlns:a16="http://schemas.microsoft.com/office/drawing/2014/main" id="{DDD23AA9-D3B4-FC32-BEE8-3C817B13BAF3}"/>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F54B5A2E-2760-0FC3-3263-00E66CC59579}"/>
              </a:ext>
            </a:extLst>
          </p:cNvPr>
          <p:cNvSpPr>
            <a:spLocks noGrp="1"/>
          </p:cNvSpPr>
          <p:nvPr>
            <p:ph type="sldNum" sz="quarter" idx="12"/>
          </p:nvPr>
        </p:nvSpPr>
        <p:spPr/>
        <p:txBody>
          <a:bodyPr/>
          <a:lstStyle>
            <a:lvl1pPr>
              <a:defRPr/>
            </a:lvl1pPr>
          </a:lstStyle>
          <a:p>
            <a:pPr>
              <a:defRPr/>
            </a:pPr>
            <a:fld id="{3F831249-08FE-034C-B566-3AFD176F2AD0}" type="slidenum">
              <a:rPr lang="it-IT"/>
              <a:pPr>
                <a:defRPr/>
              </a:pPr>
              <a:t>‹N›</a:t>
            </a:fld>
            <a:endParaRPr lang="it-IT"/>
          </a:p>
        </p:txBody>
      </p:sp>
    </p:spTree>
    <p:extLst>
      <p:ext uri="{BB962C8B-B14F-4D97-AF65-F5344CB8AC3E}">
        <p14:creationId xmlns:p14="http://schemas.microsoft.com/office/powerpoint/2010/main" val="3303626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219DB5D-F9E8-8244-7E74-DF62BC146504}"/>
              </a:ext>
            </a:extLst>
          </p:cNvPr>
          <p:cNvSpPr>
            <a:spLocks noGrp="1"/>
          </p:cNvSpPr>
          <p:nvPr>
            <p:ph type="dt" sz="half" idx="10"/>
          </p:nvPr>
        </p:nvSpPr>
        <p:spPr/>
        <p:txBody>
          <a:bodyPr/>
          <a:lstStyle>
            <a:lvl1pPr>
              <a:defRPr/>
            </a:lvl1pPr>
          </a:lstStyle>
          <a:p>
            <a:pPr>
              <a:defRPr/>
            </a:pPr>
            <a:fld id="{2DDEB67F-D115-1B4C-8EDC-F53597497768}" type="datetimeFigureOut">
              <a:rPr lang="it-IT"/>
              <a:pPr>
                <a:defRPr/>
              </a:pPr>
              <a:t>11/12/24</a:t>
            </a:fld>
            <a:endParaRPr lang="it-IT"/>
          </a:p>
        </p:txBody>
      </p:sp>
      <p:sp>
        <p:nvSpPr>
          <p:cNvPr id="5" name="Segnaposto piè di pagina 4">
            <a:extLst>
              <a:ext uri="{FF2B5EF4-FFF2-40B4-BE49-F238E27FC236}">
                <a16:creationId xmlns:a16="http://schemas.microsoft.com/office/drawing/2014/main" id="{BC1F40A9-4C9F-AA52-BB10-0EA045BD6920}"/>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332012D2-3E36-812E-CE27-E34A4110AFFE}"/>
              </a:ext>
            </a:extLst>
          </p:cNvPr>
          <p:cNvSpPr>
            <a:spLocks noGrp="1"/>
          </p:cNvSpPr>
          <p:nvPr>
            <p:ph type="sldNum" sz="quarter" idx="12"/>
          </p:nvPr>
        </p:nvSpPr>
        <p:spPr/>
        <p:txBody>
          <a:bodyPr/>
          <a:lstStyle>
            <a:lvl1pPr>
              <a:defRPr/>
            </a:lvl1pPr>
          </a:lstStyle>
          <a:p>
            <a:pPr>
              <a:defRPr/>
            </a:pPr>
            <a:fld id="{2243ED34-1EF1-434C-AF02-C00A06FE4259}" type="slidenum">
              <a:rPr lang="it-IT"/>
              <a:pPr>
                <a:defRPr/>
              </a:pPr>
              <a:t>‹N›</a:t>
            </a:fld>
            <a:endParaRPr lang="it-IT"/>
          </a:p>
        </p:txBody>
      </p:sp>
    </p:spTree>
    <p:extLst>
      <p:ext uri="{BB962C8B-B14F-4D97-AF65-F5344CB8AC3E}">
        <p14:creationId xmlns:p14="http://schemas.microsoft.com/office/powerpoint/2010/main" val="3259106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C7CF1B9-2B56-7164-8C1F-AE821E66D94E}"/>
              </a:ext>
            </a:extLst>
          </p:cNvPr>
          <p:cNvSpPr>
            <a:spLocks noGrp="1"/>
          </p:cNvSpPr>
          <p:nvPr>
            <p:ph type="dt" sz="half" idx="10"/>
          </p:nvPr>
        </p:nvSpPr>
        <p:spPr/>
        <p:txBody>
          <a:bodyPr/>
          <a:lstStyle>
            <a:lvl1pPr>
              <a:defRPr/>
            </a:lvl1pPr>
          </a:lstStyle>
          <a:p>
            <a:pPr>
              <a:defRPr/>
            </a:pPr>
            <a:fld id="{D12B50B8-15F3-0C49-ACBB-6A0006DDC8ED}" type="datetimeFigureOut">
              <a:rPr lang="it-IT"/>
              <a:pPr>
                <a:defRPr/>
              </a:pPr>
              <a:t>11/12/24</a:t>
            </a:fld>
            <a:endParaRPr lang="it-IT"/>
          </a:p>
        </p:txBody>
      </p:sp>
      <p:sp>
        <p:nvSpPr>
          <p:cNvPr id="5" name="Segnaposto piè di pagina 4">
            <a:extLst>
              <a:ext uri="{FF2B5EF4-FFF2-40B4-BE49-F238E27FC236}">
                <a16:creationId xmlns:a16="http://schemas.microsoft.com/office/drawing/2014/main" id="{3273FD92-39AC-ADA0-8616-A1709C63FD43}"/>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52D9B9D6-20F4-0ACA-E567-26EA72B887AA}"/>
              </a:ext>
            </a:extLst>
          </p:cNvPr>
          <p:cNvSpPr>
            <a:spLocks noGrp="1"/>
          </p:cNvSpPr>
          <p:nvPr>
            <p:ph type="sldNum" sz="quarter" idx="12"/>
          </p:nvPr>
        </p:nvSpPr>
        <p:spPr/>
        <p:txBody>
          <a:bodyPr/>
          <a:lstStyle>
            <a:lvl1pPr>
              <a:defRPr/>
            </a:lvl1pPr>
          </a:lstStyle>
          <a:p>
            <a:pPr>
              <a:defRPr/>
            </a:pPr>
            <a:fld id="{6608587E-6358-7342-80FF-DF9657DC2C70}" type="slidenum">
              <a:rPr lang="it-IT"/>
              <a:pPr>
                <a:defRPr/>
              </a:pPr>
              <a:t>‹N›</a:t>
            </a:fld>
            <a:endParaRPr lang="it-IT"/>
          </a:p>
        </p:txBody>
      </p:sp>
    </p:spTree>
    <p:extLst>
      <p:ext uri="{BB962C8B-B14F-4D97-AF65-F5344CB8AC3E}">
        <p14:creationId xmlns:p14="http://schemas.microsoft.com/office/powerpoint/2010/main" val="101577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318071A-0E68-2800-1267-2D5E7357D733}"/>
              </a:ext>
            </a:extLst>
          </p:cNvPr>
          <p:cNvSpPr>
            <a:spLocks noGrp="1"/>
          </p:cNvSpPr>
          <p:nvPr>
            <p:ph type="dt" sz="half" idx="10"/>
          </p:nvPr>
        </p:nvSpPr>
        <p:spPr/>
        <p:txBody>
          <a:bodyPr/>
          <a:lstStyle>
            <a:lvl1pPr>
              <a:defRPr/>
            </a:lvl1pPr>
          </a:lstStyle>
          <a:p>
            <a:pPr>
              <a:defRPr/>
            </a:pPr>
            <a:fld id="{F78905BD-6CA0-3148-B933-2D84349C4DC5}" type="datetimeFigureOut">
              <a:rPr lang="it-IT"/>
              <a:pPr>
                <a:defRPr/>
              </a:pPr>
              <a:t>11/12/24</a:t>
            </a:fld>
            <a:endParaRPr lang="it-IT"/>
          </a:p>
        </p:txBody>
      </p:sp>
      <p:sp>
        <p:nvSpPr>
          <p:cNvPr id="5" name="Segnaposto piè di pagina 4">
            <a:extLst>
              <a:ext uri="{FF2B5EF4-FFF2-40B4-BE49-F238E27FC236}">
                <a16:creationId xmlns:a16="http://schemas.microsoft.com/office/drawing/2014/main" id="{BF2F1443-7107-D622-CE1D-C04075F13160}"/>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6A44A30B-4C22-B8DC-C25D-3F19E960C2FE}"/>
              </a:ext>
            </a:extLst>
          </p:cNvPr>
          <p:cNvSpPr>
            <a:spLocks noGrp="1"/>
          </p:cNvSpPr>
          <p:nvPr>
            <p:ph type="sldNum" sz="quarter" idx="12"/>
          </p:nvPr>
        </p:nvSpPr>
        <p:spPr/>
        <p:txBody>
          <a:bodyPr/>
          <a:lstStyle>
            <a:lvl1pPr>
              <a:defRPr/>
            </a:lvl1pPr>
          </a:lstStyle>
          <a:p>
            <a:pPr>
              <a:defRPr/>
            </a:pPr>
            <a:fld id="{23358101-F29A-294D-AD1E-E4223A38DE38}" type="slidenum">
              <a:rPr lang="it-IT"/>
              <a:pPr>
                <a:defRPr/>
              </a:pPr>
              <a:t>‹N›</a:t>
            </a:fld>
            <a:endParaRPr lang="it-IT"/>
          </a:p>
        </p:txBody>
      </p:sp>
    </p:spTree>
    <p:extLst>
      <p:ext uri="{BB962C8B-B14F-4D97-AF65-F5344CB8AC3E}">
        <p14:creationId xmlns:p14="http://schemas.microsoft.com/office/powerpoint/2010/main" val="2589805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5973E78D-058E-5D4B-88F6-D6E46C42E4A6}"/>
              </a:ext>
            </a:extLst>
          </p:cNvPr>
          <p:cNvSpPr>
            <a:spLocks noGrp="1"/>
          </p:cNvSpPr>
          <p:nvPr>
            <p:ph type="dt" sz="half" idx="10"/>
          </p:nvPr>
        </p:nvSpPr>
        <p:spPr/>
        <p:txBody>
          <a:bodyPr/>
          <a:lstStyle>
            <a:lvl1pPr>
              <a:defRPr/>
            </a:lvl1pPr>
          </a:lstStyle>
          <a:p>
            <a:pPr>
              <a:defRPr/>
            </a:pPr>
            <a:fld id="{8AA36BDD-8BE8-0C4E-B7CA-88B1AA33F044}" type="datetimeFigureOut">
              <a:rPr lang="it-IT"/>
              <a:pPr>
                <a:defRPr/>
              </a:pPr>
              <a:t>11/12/24</a:t>
            </a:fld>
            <a:endParaRPr lang="it-IT"/>
          </a:p>
        </p:txBody>
      </p:sp>
      <p:sp>
        <p:nvSpPr>
          <p:cNvPr id="5" name="Segnaposto piè di pagina 4">
            <a:extLst>
              <a:ext uri="{FF2B5EF4-FFF2-40B4-BE49-F238E27FC236}">
                <a16:creationId xmlns:a16="http://schemas.microsoft.com/office/drawing/2014/main" id="{66D63BD5-12E4-869C-2A85-ED755E4AD55F}"/>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5DA8E024-7426-B2B2-79C0-CD2C9CDA93D6}"/>
              </a:ext>
            </a:extLst>
          </p:cNvPr>
          <p:cNvSpPr>
            <a:spLocks noGrp="1"/>
          </p:cNvSpPr>
          <p:nvPr>
            <p:ph type="sldNum" sz="quarter" idx="12"/>
          </p:nvPr>
        </p:nvSpPr>
        <p:spPr/>
        <p:txBody>
          <a:bodyPr/>
          <a:lstStyle>
            <a:lvl1pPr>
              <a:defRPr/>
            </a:lvl1pPr>
          </a:lstStyle>
          <a:p>
            <a:pPr>
              <a:defRPr/>
            </a:pPr>
            <a:fld id="{846AC0E3-8B08-A642-AB79-6F330BB32443}" type="slidenum">
              <a:rPr lang="it-IT"/>
              <a:pPr>
                <a:defRPr/>
              </a:pPr>
              <a:t>‹N›</a:t>
            </a:fld>
            <a:endParaRPr lang="it-IT"/>
          </a:p>
        </p:txBody>
      </p:sp>
    </p:spTree>
    <p:extLst>
      <p:ext uri="{BB962C8B-B14F-4D97-AF65-F5344CB8AC3E}">
        <p14:creationId xmlns:p14="http://schemas.microsoft.com/office/powerpoint/2010/main" val="3392638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a:extLst>
              <a:ext uri="{FF2B5EF4-FFF2-40B4-BE49-F238E27FC236}">
                <a16:creationId xmlns:a16="http://schemas.microsoft.com/office/drawing/2014/main" id="{DA88C184-258C-1603-1D97-FA728121F2D6}"/>
              </a:ext>
            </a:extLst>
          </p:cNvPr>
          <p:cNvSpPr>
            <a:spLocks noGrp="1"/>
          </p:cNvSpPr>
          <p:nvPr>
            <p:ph type="dt" sz="half" idx="10"/>
          </p:nvPr>
        </p:nvSpPr>
        <p:spPr/>
        <p:txBody>
          <a:bodyPr/>
          <a:lstStyle>
            <a:lvl1pPr>
              <a:defRPr/>
            </a:lvl1pPr>
          </a:lstStyle>
          <a:p>
            <a:pPr>
              <a:defRPr/>
            </a:pPr>
            <a:fld id="{C4C48C90-71CC-8045-9294-C61D8A02B1EA}" type="datetimeFigureOut">
              <a:rPr lang="it-IT"/>
              <a:pPr>
                <a:defRPr/>
              </a:pPr>
              <a:t>11/12/24</a:t>
            </a:fld>
            <a:endParaRPr lang="it-IT"/>
          </a:p>
        </p:txBody>
      </p:sp>
      <p:sp>
        <p:nvSpPr>
          <p:cNvPr id="6" name="Segnaposto piè di pagina 4">
            <a:extLst>
              <a:ext uri="{FF2B5EF4-FFF2-40B4-BE49-F238E27FC236}">
                <a16:creationId xmlns:a16="http://schemas.microsoft.com/office/drawing/2014/main" id="{8587517E-B237-5840-31B1-B043A5F4D00D}"/>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4652ED1A-075A-02A6-0C25-D301E7BD1C7C}"/>
              </a:ext>
            </a:extLst>
          </p:cNvPr>
          <p:cNvSpPr>
            <a:spLocks noGrp="1"/>
          </p:cNvSpPr>
          <p:nvPr>
            <p:ph type="sldNum" sz="quarter" idx="12"/>
          </p:nvPr>
        </p:nvSpPr>
        <p:spPr/>
        <p:txBody>
          <a:bodyPr/>
          <a:lstStyle>
            <a:lvl1pPr>
              <a:defRPr/>
            </a:lvl1pPr>
          </a:lstStyle>
          <a:p>
            <a:pPr>
              <a:defRPr/>
            </a:pPr>
            <a:fld id="{3326E957-A1A1-314D-9A2D-C21B9D8900F3}" type="slidenum">
              <a:rPr lang="it-IT"/>
              <a:pPr>
                <a:defRPr/>
              </a:pPr>
              <a:t>‹N›</a:t>
            </a:fld>
            <a:endParaRPr lang="it-IT"/>
          </a:p>
        </p:txBody>
      </p:sp>
    </p:spTree>
    <p:extLst>
      <p:ext uri="{BB962C8B-B14F-4D97-AF65-F5344CB8AC3E}">
        <p14:creationId xmlns:p14="http://schemas.microsoft.com/office/powerpoint/2010/main" val="2614040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a:extLst>
              <a:ext uri="{FF2B5EF4-FFF2-40B4-BE49-F238E27FC236}">
                <a16:creationId xmlns:a16="http://schemas.microsoft.com/office/drawing/2014/main" id="{9DA264BB-A179-533C-6611-2730B5A2E433}"/>
              </a:ext>
            </a:extLst>
          </p:cNvPr>
          <p:cNvSpPr>
            <a:spLocks noGrp="1"/>
          </p:cNvSpPr>
          <p:nvPr>
            <p:ph type="dt" sz="half" idx="10"/>
          </p:nvPr>
        </p:nvSpPr>
        <p:spPr/>
        <p:txBody>
          <a:bodyPr/>
          <a:lstStyle>
            <a:lvl1pPr>
              <a:defRPr/>
            </a:lvl1pPr>
          </a:lstStyle>
          <a:p>
            <a:pPr>
              <a:defRPr/>
            </a:pPr>
            <a:fld id="{13E09308-2F44-494F-B4BD-897012EFABB7}" type="datetimeFigureOut">
              <a:rPr lang="it-IT"/>
              <a:pPr>
                <a:defRPr/>
              </a:pPr>
              <a:t>11/12/24</a:t>
            </a:fld>
            <a:endParaRPr lang="it-IT"/>
          </a:p>
        </p:txBody>
      </p:sp>
      <p:sp>
        <p:nvSpPr>
          <p:cNvPr id="8" name="Segnaposto piè di pagina 4">
            <a:extLst>
              <a:ext uri="{FF2B5EF4-FFF2-40B4-BE49-F238E27FC236}">
                <a16:creationId xmlns:a16="http://schemas.microsoft.com/office/drawing/2014/main" id="{A08501F6-2249-FA36-57FB-AC5C4764256B}"/>
              </a:ext>
            </a:extLst>
          </p:cNvPr>
          <p:cNvSpPr>
            <a:spLocks noGrp="1"/>
          </p:cNvSpPr>
          <p:nvPr>
            <p:ph type="ftr" sz="quarter" idx="11"/>
          </p:nvPr>
        </p:nvSpPr>
        <p:spPr/>
        <p:txBody>
          <a:bodyPr/>
          <a:lstStyle>
            <a:lvl1pPr>
              <a:defRPr/>
            </a:lvl1pPr>
          </a:lstStyle>
          <a:p>
            <a:pPr>
              <a:defRPr/>
            </a:pPr>
            <a:endParaRPr lang="it-IT"/>
          </a:p>
        </p:txBody>
      </p:sp>
      <p:sp>
        <p:nvSpPr>
          <p:cNvPr id="9" name="Segnaposto numero diapositiva 5">
            <a:extLst>
              <a:ext uri="{FF2B5EF4-FFF2-40B4-BE49-F238E27FC236}">
                <a16:creationId xmlns:a16="http://schemas.microsoft.com/office/drawing/2014/main" id="{D976A7D4-AEC4-89E0-FB89-4E585A2ED9CE}"/>
              </a:ext>
            </a:extLst>
          </p:cNvPr>
          <p:cNvSpPr>
            <a:spLocks noGrp="1"/>
          </p:cNvSpPr>
          <p:nvPr>
            <p:ph type="sldNum" sz="quarter" idx="12"/>
          </p:nvPr>
        </p:nvSpPr>
        <p:spPr/>
        <p:txBody>
          <a:bodyPr/>
          <a:lstStyle>
            <a:lvl1pPr>
              <a:defRPr/>
            </a:lvl1pPr>
          </a:lstStyle>
          <a:p>
            <a:pPr>
              <a:defRPr/>
            </a:pPr>
            <a:fld id="{7570B200-2B5B-074B-AE23-ECDB8828AC10}" type="slidenum">
              <a:rPr lang="it-IT"/>
              <a:pPr>
                <a:defRPr/>
              </a:pPr>
              <a:t>‹N›</a:t>
            </a:fld>
            <a:endParaRPr lang="it-IT"/>
          </a:p>
        </p:txBody>
      </p:sp>
    </p:spTree>
    <p:extLst>
      <p:ext uri="{BB962C8B-B14F-4D97-AF65-F5344CB8AC3E}">
        <p14:creationId xmlns:p14="http://schemas.microsoft.com/office/powerpoint/2010/main" val="4022075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data 3">
            <a:extLst>
              <a:ext uri="{FF2B5EF4-FFF2-40B4-BE49-F238E27FC236}">
                <a16:creationId xmlns:a16="http://schemas.microsoft.com/office/drawing/2014/main" id="{A099CD04-4818-7A43-E247-56E9A2994610}"/>
              </a:ext>
            </a:extLst>
          </p:cNvPr>
          <p:cNvSpPr>
            <a:spLocks noGrp="1"/>
          </p:cNvSpPr>
          <p:nvPr>
            <p:ph type="dt" sz="half" idx="10"/>
          </p:nvPr>
        </p:nvSpPr>
        <p:spPr/>
        <p:txBody>
          <a:bodyPr/>
          <a:lstStyle>
            <a:lvl1pPr>
              <a:defRPr/>
            </a:lvl1pPr>
          </a:lstStyle>
          <a:p>
            <a:pPr>
              <a:defRPr/>
            </a:pPr>
            <a:fld id="{0612D75B-5211-2B4B-95F6-5FB207087C17}" type="datetimeFigureOut">
              <a:rPr lang="it-IT"/>
              <a:pPr>
                <a:defRPr/>
              </a:pPr>
              <a:t>11/12/24</a:t>
            </a:fld>
            <a:endParaRPr lang="it-IT"/>
          </a:p>
        </p:txBody>
      </p:sp>
      <p:sp>
        <p:nvSpPr>
          <p:cNvPr id="4" name="Segnaposto piè di pagina 4">
            <a:extLst>
              <a:ext uri="{FF2B5EF4-FFF2-40B4-BE49-F238E27FC236}">
                <a16:creationId xmlns:a16="http://schemas.microsoft.com/office/drawing/2014/main" id="{0FA1ECFA-0F5C-0BD9-5CC6-C4144E7A38F2}"/>
              </a:ext>
            </a:extLst>
          </p:cNvPr>
          <p:cNvSpPr>
            <a:spLocks noGrp="1"/>
          </p:cNvSpPr>
          <p:nvPr>
            <p:ph type="ftr" sz="quarter" idx="11"/>
          </p:nvPr>
        </p:nvSpPr>
        <p:spPr/>
        <p:txBody>
          <a:bodyPr/>
          <a:lstStyle>
            <a:lvl1pPr>
              <a:defRPr/>
            </a:lvl1pPr>
          </a:lstStyle>
          <a:p>
            <a:pPr>
              <a:defRPr/>
            </a:pPr>
            <a:endParaRPr lang="it-IT"/>
          </a:p>
        </p:txBody>
      </p:sp>
      <p:sp>
        <p:nvSpPr>
          <p:cNvPr id="5" name="Segnaposto numero diapositiva 5">
            <a:extLst>
              <a:ext uri="{FF2B5EF4-FFF2-40B4-BE49-F238E27FC236}">
                <a16:creationId xmlns:a16="http://schemas.microsoft.com/office/drawing/2014/main" id="{010CE95F-6597-16AC-BE3C-2241EE0CD44F}"/>
              </a:ext>
            </a:extLst>
          </p:cNvPr>
          <p:cNvSpPr>
            <a:spLocks noGrp="1"/>
          </p:cNvSpPr>
          <p:nvPr>
            <p:ph type="sldNum" sz="quarter" idx="12"/>
          </p:nvPr>
        </p:nvSpPr>
        <p:spPr/>
        <p:txBody>
          <a:bodyPr/>
          <a:lstStyle>
            <a:lvl1pPr>
              <a:defRPr/>
            </a:lvl1pPr>
          </a:lstStyle>
          <a:p>
            <a:pPr>
              <a:defRPr/>
            </a:pPr>
            <a:fld id="{D9D2A457-6112-B547-A6A7-BDAE29BA5B3F}" type="slidenum">
              <a:rPr lang="it-IT"/>
              <a:pPr>
                <a:defRPr/>
              </a:pPr>
              <a:t>‹N›</a:t>
            </a:fld>
            <a:endParaRPr lang="it-IT"/>
          </a:p>
        </p:txBody>
      </p:sp>
    </p:spTree>
    <p:extLst>
      <p:ext uri="{BB962C8B-B14F-4D97-AF65-F5344CB8AC3E}">
        <p14:creationId xmlns:p14="http://schemas.microsoft.com/office/powerpoint/2010/main" val="2769605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a:extLst>
              <a:ext uri="{FF2B5EF4-FFF2-40B4-BE49-F238E27FC236}">
                <a16:creationId xmlns:a16="http://schemas.microsoft.com/office/drawing/2014/main" id="{F76C7D10-8318-1F2B-1DA9-8162C41B5808}"/>
              </a:ext>
            </a:extLst>
          </p:cNvPr>
          <p:cNvSpPr>
            <a:spLocks noGrp="1"/>
          </p:cNvSpPr>
          <p:nvPr>
            <p:ph type="dt" sz="half" idx="10"/>
          </p:nvPr>
        </p:nvSpPr>
        <p:spPr/>
        <p:txBody>
          <a:bodyPr/>
          <a:lstStyle>
            <a:lvl1pPr>
              <a:defRPr/>
            </a:lvl1pPr>
          </a:lstStyle>
          <a:p>
            <a:pPr>
              <a:defRPr/>
            </a:pPr>
            <a:fld id="{5A10A562-3AB3-1F45-91E7-7E8267F94898}" type="datetimeFigureOut">
              <a:rPr lang="it-IT"/>
              <a:pPr>
                <a:defRPr/>
              </a:pPr>
              <a:t>11/12/24</a:t>
            </a:fld>
            <a:endParaRPr lang="it-IT"/>
          </a:p>
        </p:txBody>
      </p:sp>
      <p:sp>
        <p:nvSpPr>
          <p:cNvPr id="3" name="Segnaposto piè di pagina 4">
            <a:extLst>
              <a:ext uri="{FF2B5EF4-FFF2-40B4-BE49-F238E27FC236}">
                <a16:creationId xmlns:a16="http://schemas.microsoft.com/office/drawing/2014/main" id="{49843B3D-6190-DA4A-3E10-1AAD90A8BCAC}"/>
              </a:ext>
            </a:extLst>
          </p:cNvPr>
          <p:cNvSpPr>
            <a:spLocks noGrp="1"/>
          </p:cNvSpPr>
          <p:nvPr>
            <p:ph type="ftr" sz="quarter" idx="11"/>
          </p:nvPr>
        </p:nvSpPr>
        <p:spPr/>
        <p:txBody>
          <a:bodyPr/>
          <a:lstStyle>
            <a:lvl1pPr>
              <a:defRPr/>
            </a:lvl1pPr>
          </a:lstStyle>
          <a:p>
            <a:pPr>
              <a:defRPr/>
            </a:pPr>
            <a:endParaRPr lang="it-IT"/>
          </a:p>
        </p:txBody>
      </p:sp>
      <p:sp>
        <p:nvSpPr>
          <p:cNvPr id="4" name="Segnaposto numero diapositiva 5">
            <a:extLst>
              <a:ext uri="{FF2B5EF4-FFF2-40B4-BE49-F238E27FC236}">
                <a16:creationId xmlns:a16="http://schemas.microsoft.com/office/drawing/2014/main" id="{1BA9BAAC-E084-ECE5-301D-055079C849C9}"/>
              </a:ext>
            </a:extLst>
          </p:cNvPr>
          <p:cNvSpPr>
            <a:spLocks noGrp="1"/>
          </p:cNvSpPr>
          <p:nvPr>
            <p:ph type="sldNum" sz="quarter" idx="12"/>
          </p:nvPr>
        </p:nvSpPr>
        <p:spPr/>
        <p:txBody>
          <a:bodyPr/>
          <a:lstStyle>
            <a:lvl1pPr>
              <a:defRPr/>
            </a:lvl1pPr>
          </a:lstStyle>
          <a:p>
            <a:pPr>
              <a:defRPr/>
            </a:pPr>
            <a:fld id="{F8C32C67-BD31-4646-BD47-8E4F1030B398}" type="slidenum">
              <a:rPr lang="it-IT"/>
              <a:pPr>
                <a:defRPr/>
              </a:pPr>
              <a:t>‹N›</a:t>
            </a:fld>
            <a:endParaRPr lang="it-IT"/>
          </a:p>
        </p:txBody>
      </p:sp>
    </p:spTree>
    <p:extLst>
      <p:ext uri="{BB962C8B-B14F-4D97-AF65-F5344CB8AC3E}">
        <p14:creationId xmlns:p14="http://schemas.microsoft.com/office/powerpoint/2010/main" val="1815972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3">
            <a:extLst>
              <a:ext uri="{FF2B5EF4-FFF2-40B4-BE49-F238E27FC236}">
                <a16:creationId xmlns:a16="http://schemas.microsoft.com/office/drawing/2014/main" id="{C7139A0A-124A-398E-6DA5-E71D8167BFA9}"/>
              </a:ext>
            </a:extLst>
          </p:cNvPr>
          <p:cNvSpPr>
            <a:spLocks noGrp="1"/>
          </p:cNvSpPr>
          <p:nvPr>
            <p:ph type="dt" sz="half" idx="10"/>
          </p:nvPr>
        </p:nvSpPr>
        <p:spPr/>
        <p:txBody>
          <a:bodyPr/>
          <a:lstStyle>
            <a:lvl1pPr>
              <a:defRPr/>
            </a:lvl1pPr>
          </a:lstStyle>
          <a:p>
            <a:pPr>
              <a:defRPr/>
            </a:pPr>
            <a:fld id="{A83F47C8-6C12-C842-9690-7E1420DC3726}" type="datetimeFigureOut">
              <a:rPr lang="it-IT"/>
              <a:pPr>
                <a:defRPr/>
              </a:pPr>
              <a:t>11/12/24</a:t>
            </a:fld>
            <a:endParaRPr lang="it-IT"/>
          </a:p>
        </p:txBody>
      </p:sp>
      <p:sp>
        <p:nvSpPr>
          <p:cNvPr id="6" name="Segnaposto piè di pagina 4">
            <a:extLst>
              <a:ext uri="{FF2B5EF4-FFF2-40B4-BE49-F238E27FC236}">
                <a16:creationId xmlns:a16="http://schemas.microsoft.com/office/drawing/2014/main" id="{34F82518-DA83-F2EE-C9E0-E2DAD9EA9D06}"/>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D7D434EA-19CE-3FED-8E6B-D99DF4B8029D}"/>
              </a:ext>
            </a:extLst>
          </p:cNvPr>
          <p:cNvSpPr>
            <a:spLocks noGrp="1"/>
          </p:cNvSpPr>
          <p:nvPr>
            <p:ph type="sldNum" sz="quarter" idx="12"/>
          </p:nvPr>
        </p:nvSpPr>
        <p:spPr/>
        <p:txBody>
          <a:bodyPr/>
          <a:lstStyle>
            <a:lvl1pPr>
              <a:defRPr/>
            </a:lvl1pPr>
          </a:lstStyle>
          <a:p>
            <a:pPr>
              <a:defRPr/>
            </a:pPr>
            <a:fld id="{E5677248-04EB-C343-8804-03E5E7D00974}" type="slidenum">
              <a:rPr lang="it-IT"/>
              <a:pPr>
                <a:defRPr/>
              </a:pPr>
              <a:t>‹N›</a:t>
            </a:fld>
            <a:endParaRPr lang="it-IT"/>
          </a:p>
        </p:txBody>
      </p:sp>
    </p:spTree>
    <p:extLst>
      <p:ext uri="{BB962C8B-B14F-4D97-AF65-F5344CB8AC3E}">
        <p14:creationId xmlns:p14="http://schemas.microsoft.com/office/powerpoint/2010/main" val="3866133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3">
            <a:extLst>
              <a:ext uri="{FF2B5EF4-FFF2-40B4-BE49-F238E27FC236}">
                <a16:creationId xmlns:a16="http://schemas.microsoft.com/office/drawing/2014/main" id="{238FB799-D0FF-3ED9-1E35-4C355A3A82E1}"/>
              </a:ext>
            </a:extLst>
          </p:cNvPr>
          <p:cNvSpPr>
            <a:spLocks noGrp="1"/>
          </p:cNvSpPr>
          <p:nvPr>
            <p:ph type="dt" sz="half" idx="10"/>
          </p:nvPr>
        </p:nvSpPr>
        <p:spPr/>
        <p:txBody>
          <a:bodyPr/>
          <a:lstStyle>
            <a:lvl1pPr>
              <a:defRPr/>
            </a:lvl1pPr>
          </a:lstStyle>
          <a:p>
            <a:pPr>
              <a:defRPr/>
            </a:pPr>
            <a:fld id="{C54585DB-C7FB-6247-A4A1-1CB963C6C385}" type="datetimeFigureOut">
              <a:rPr lang="it-IT"/>
              <a:pPr>
                <a:defRPr/>
              </a:pPr>
              <a:t>11/12/24</a:t>
            </a:fld>
            <a:endParaRPr lang="it-IT"/>
          </a:p>
        </p:txBody>
      </p:sp>
      <p:sp>
        <p:nvSpPr>
          <p:cNvPr id="6" name="Segnaposto piè di pagina 4">
            <a:extLst>
              <a:ext uri="{FF2B5EF4-FFF2-40B4-BE49-F238E27FC236}">
                <a16:creationId xmlns:a16="http://schemas.microsoft.com/office/drawing/2014/main" id="{9586BBA8-C19A-FFEF-8C1B-F862B28A66A7}"/>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384A2F4A-2BE5-D103-8ECD-89B213CB7D4D}"/>
              </a:ext>
            </a:extLst>
          </p:cNvPr>
          <p:cNvSpPr>
            <a:spLocks noGrp="1"/>
          </p:cNvSpPr>
          <p:nvPr>
            <p:ph type="sldNum" sz="quarter" idx="12"/>
          </p:nvPr>
        </p:nvSpPr>
        <p:spPr/>
        <p:txBody>
          <a:bodyPr/>
          <a:lstStyle>
            <a:lvl1pPr>
              <a:defRPr/>
            </a:lvl1pPr>
          </a:lstStyle>
          <a:p>
            <a:pPr>
              <a:defRPr/>
            </a:pPr>
            <a:fld id="{A128A85F-8BD5-E945-822C-7CF21AC6B2AE}" type="slidenum">
              <a:rPr lang="it-IT"/>
              <a:pPr>
                <a:defRPr/>
              </a:pPr>
              <a:t>‹N›</a:t>
            </a:fld>
            <a:endParaRPr lang="it-IT"/>
          </a:p>
        </p:txBody>
      </p:sp>
    </p:spTree>
    <p:extLst>
      <p:ext uri="{BB962C8B-B14F-4D97-AF65-F5344CB8AC3E}">
        <p14:creationId xmlns:p14="http://schemas.microsoft.com/office/powerpoint/2010/main" val="3736500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egnaposto titolo 1">
            <a:extLst>
              <a:ext uri="{FF2B5EF4-FFF2-40B4-BE49-F238E27FC236}">
                <a16:creationId xmlns:a16="http://schemas.microsoft.com/office/drawing/2014/main" id="{DD3E88B2-07C1-B9D4-8293-70958C501B5C}"/>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 dello schema</a:t>
            </a:r>
          </a:p>
        </p:txBody>
      </p:sp>
      <p:sp>
        <p:nvSpPr>
          <p:cNvPr id="1027" name="Segnaposto testo 2">
            <a:extLst>
              <a:ext uri="{FF2B5EF4-FFF2-40B4-BE49-F238E27FC236}">
                <a16:creationId xmlns:a16="http://schemas.microsoft.com/office/drawing/2014/main" id="{ED2D9F54-A5D4-7080-FD8F-3E9E0CAB2E22}"/>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4" name="Segnaposto data 3">
            <a:extLst>
              <a:ext uri="{FF2B5EF4-FFF2-40B4-BE49-F238E27FC236}">
                <a16:creationId xmlns:a16="http://schemas.microsoft.com/office/drawing/2014/main" id="{F0011D88-E502-D7FD-83F8-943F9002FB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82000"/>
                  </a:schemeClr>
                </a:solidFill>
                <a:latin typeface="+mn-lt"/>
              </a:defRPr>
            </a:lvl1pPr>
          </a:lstStyle>
          <a:p>
            <a:pPr>
              <a:defRPr/>
            </a:pPr>
            <a:fld id="{801A89FC-C49B-7E4A-ACD2-22FFA38DEFBA}" type="datetimeFigureOut">
              <a:rPr lang="it-IT"/>
              <a:pPr>
                <a:defRPr/>
              </a:pPr>
              <a:t>11/12/24</a:t>
            </a:fld>
            <a:endParaRPr lang="it-IT"/>
          </a:p>
        </p:txBody>
      </p:sp>
      <p:sp>
        <p:nvSpPr>
          <p:cNvPr id="5" name="Segnaposto piè di pagina 4">
            <a:extLst>
              <a:ext uri="{FF2B5EF4-FFF2-40B4-BE49-F238E27FC236}">
                <a16:creationId xmlns:a16="http://schemas.microsoft.com/office/drawing/2014/main" id="{05993789-5145-DC81-0512-39BD770E8A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82000"/>
                  </a:schemeClr>
                </a:solidFill>
                <a:latin typeface="+mn-lt"/>
              </a:defRPr>
            </a:lvl1pPr>
          </a:lstStyle>
          <a:p>
            <a:pPr>
              <a:defRPr/>
            </a:pPr>
            <a:endParaRPr lang="it-IT"/>
          </a:p>
        </p:txBody>
      </p:sp>
      <p:sp>
        <p:nvSpPr>
          <p:cNvPr id="6" name="Segnaposto numero diapositiva 5">
            <a:extLst>
              <a:ext uri="{FF2B5EF4-FFF2-40B4-BE49-F238E27FC236}">
                <a16:creationId xmlns:a16="http://schemas.microsoft.com/office/drawing/2014/main" id="{FCC05726-729A-FBD5-D11E-B00DB8DC39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82000"/>
                  </a:schemeClr>
                </a:solidFill>
                <a:latin typeface="+mn-lt"/>
              </a:defRPr>
            </a:lvl1pPr>
          </a:lstStyle>
          <a:p>
            <a:pPr>
              <a:defRPr/>
            </a:pPr>
            <a:fld id="{605CDA0C-DEF0-8240-AF3E-F5D7B17C5112}"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2pPr>
      <a:lvl3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3pPr>
      <a:lvl4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4pPr>
      <a:lvl5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5pPr>
      <a:lvl6pPr marL="457200" algn="l" rtl="0" fontAlgn="base">
        <a:lnSpc>
          <a:spcPct val="90000"/>
        </a:lnSpc>
        <a:spcBef>
          <a:spcPct val="0"/>
        </a:spcBef>
        <a:spcAft>
          <a:spcPct val="0"/>
        </a:spcAft>
        <a:defRPr sz="4400">
          <a:solidFill>
            <a:schemeClr val="tx1"/>
          </a:solidFill>
          <a:latin typeface="Aptos Display" panose="020B0004020202020204" pitchFamily="34" charset="0"/>
        </a:defRPr>
      </a:lvl6pPr>
      <a:lvl7pPr marL="914400" algn="l" rtl="0" fontAlgn="base">
        <a:lnSpc>
          <a:spcPct val="90000"/>
        </a:lnSpc>
        <a:spcBef>
          <a:spcPct val="0"/>
        </a:spcBef>
        <a:spcAft>
          <a:spcPct val="0"/>
        </a:spcAft>
        <a:defRPr sz="4400">
          <a:solidFill>
            <a:schemeClr val="tx1"/>
          </a:solidFill>
          <a:latin typeface="Aptos Display" panose="020B0004020202020204" pitchFamily="34" charset="0"/>
        </a:defRPr>
      </a:lvl7pPr>
      <a:lvl8pPr marL="1371600" algn="l" rtl="0" fontAlgn="base">
        <a:lnSpc>
          <a:spcPct val="90000"/>
        </a:lnSpc>
        <a:spcBef>
          <a:spcPct val="0"/>
        </a:spcBef>
        <a:spcAft>
          <a:spcPct val="0"/>
        </a:spcAft>
        <a:defRPr sz="4400">
          <a:solidFill>
            <a:schemeClr val="tx1"/>
          </a:solidFill>
          <a:latin typeface="Aptos Display" panose="020B0004020202020204" pitchFamily="34" charset="0"/>
        </a:defRPr>
      </a:lvl8pPr>
      <a:lvl9pPr marL="1828800" algn="l" rtl="0" fontAlgn="base">
        <a:lnSpc>
          <a:spcPct val="90000"/>
        </a:lnSpc>
        <a:spcBef>
          <a:spcPct val="0"/>
        </a:spcBef>
        <a:spcAft>
          <a:spcPct val="0"/>
        </a:spcAft>
        <a:defRPr sz="4400">
          <a:solidFill>
            <a:schemeClr val="tx1"/>
          </a:solidFill>
          <a:latin typeface="Aptos Display" panose="020B000402020202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olo 1">
            <a:extLst>
              <a:ext uri="{FF2B5EF4-FFF2-40B4-BE49-F238E27FC236}">
                <a16:creationId xmlns:a16="http://schemas.microsoft.com/office/drawing/2014/main" id="{A2E455D2-21DE-2AFE-8DA0-D51D7A2C3623}"/>
              </a:ext>
            </a:extLst>
          </p:cNvPr>
          <p:cNvSpPr>
            <a:spLocks noGrp="1" noChangeArrowheads="1"/>
          </p:cNvSpPr>
          <p:nvPr>
            <p:ph type="ctrTitle"/>
          </p:nvPr>
        </p:nvSpPr>
        <p:spPr/>
        <p:txBody>
          <a:bodyPr anchor="t"/>
          <a:lstStyle/>
          <a:p>
            <a:pPr eaLnBrk="1" hangingPunct="1"/>
            <a:r>
              <a:rPr lang="it-IT" altLang="it-IT"/>
              <a:t>La macchina di Turing e l’informatica</a:t>
            </a:r>
          </a:p>
        </p:txBody>
      </p:sp>
      <p:sp>
        <p:nvSpPr>
          <p:cNvPr id="13314" name="Sottotitolo 2">
            <a:extLst>
              <a:ext uri="{FF2B5EF4-FFF2-40B4-BE49-F238E27FC236}">
                <a16:creationId xmlns:a16="http://schemas.microsoft.com/office/drawing/2014/main" id="{464B22FB-C087-C34F-2B84-0ED5E30597F5}"/>
              </a:ext>
            </a:extLst>
          </p:cNvPr>
          <p:cNvSpPr>
            <a:spLocks noGrp="1" noChangeArrowheads="1"/>
          </p:cNvSpPr>
          <p:nvPr>
            <p:ph type="subTitle" idx="1"/>
          </p:nvPr>
        </p:nvSpPr>
        <p:spPr/>
        <p:txBody>
          <a:bodyPr/>
          <a:lstStyle/>
          <a:p>
            <a:pPr eaLnBrk="1" hangingPunct="1"/>
            <a:r>
              <a:rPr lang="it-IT" altLang="it-IT"/>
              <a:t>Tutto è informazione e l’informazione è tutto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olo 1">
            <a:extLst>
              <a:ext uri="{FF2B5EF4-FFF2-40B4-BE49-F238E27FC236}">
                <a16:creationId xmlns:a16="http://schemas.microsoft.com/office/drawing/2014/main" id="{BFE04149-2AFA-3B2F-72AC-055B941CEE24}"/>
              </a:ext>
            </a:extLst>
          </p:cNvPr>
          <p:cNvSpPr>
            <a:spLocks noGrp="1" noChangeArrowheads="1"/>
          </p:cNvSpPr>
          <p:nvPr>
            <p:ph type="title"/>
          </p:nvPr>
        </p:nvSpPr>
        <p:spPr/>
        <p:txBody>
          <a:bodyPr/>
          <a:lstStyle/>
          <a:p>
            <a:pPr eaLnBrk="1" hangingPunct="1"/>
            <a:r>
              <a:rPr lang="it-IT" altLang="it-IT"/>
              <a:t>La macchina di Turing</a:t>
            </a:r>
          </a:p>
        </p:txBody>
      </p:sp>
      <p:sp>
        <p:nvSpPr>
          <p:cNvPr id="22530" name="Segnaposto contenuto 2">
            <a:extLst>
              <a:ext uri="{FF2B5EF4-FFF2-40B4-BE49-F238E27FC236}">
                <a16:creationId xmlns:a16="http://schemas.microsoft.com/office/drawing/2014/main" id="{BF43B4D0-7071-A8FD-F18F-1B2465D7A6EB}"/>
              </a:ext>
            </a:extLst>
          </p:cNvPr>
          <p:cNvSpPr>
            <a:spLocks noGrp="1" noChangeArrowheads="1"/>
          </p:cNvSpPr>
          <p:nvPr>
            <p:ph idx="1"/>
          </p:nvPr>
        </p:nvSpPr>
        <p:spPr/>
        <p:txBody>
          <a:bodyPr/>
          <a:lstStyle/>
          <a:p>
            <a:pPr eaLnBrk="1" hangingPunct="1"/>
            <a:r>
              <a:rPr lang="it-IT" altLang="it-IT"/>
              <a:t>Rudimentale: </a:t>
            </a:r>
          </a:p>
          <a:p>
            <a:pPr lvl="1" eaLnBrk="1" hangingPunct="1"/>
            <a:r>
              <a:rPr lang="it-IT" altLang="it-IT"/>
              <a:t>Un nastro infinito suddiviso in caselle (un rotolo di carta igienica)</a:t>
            </a:r>
          </a:p>
          <a:p>
            <a:pPr lvl="2" eaLnBrk="1" hangingPunct="1"/>
            <a:r>
              <a:rPr lang="it-IT" altLang="it-IT"/>
              <a:t>Su questo nastro si sarebbe dovuto muovere avanti e indietro, una casella per volta, un piccolo lettore che avrebbe scritto e cancellato degli 0 e degli 1, uno per casella. </a:t>
            </a:r>
          </a:p>
          <a:p>
            <a:pPr lvl="2" eaLnBrk="1" hangingPunct="1"/>
            <a:r>
              <a:rPr lang="it-IT" altLang="it-IT"/>
              <a:t>La sua azione in ogni momento sarebbe dipesa dal simbolo nella casella su cui si trovava e dallo stato in cui esso era, dal suo «stato mentale»</a:t>
            </a:r>
          </a:p>
          <a:p>
            <a:pPr lvl="2" eaLnBrk="1" hangingPunct="1"/>
            <a:r>
              <a:rPr lang="it-IT" altLang="it-IT"/>
              <a:t>Ci sarebbe stato solo un numero finito di stati, e il modo in cui essi avrebbero collegato ciò che il lettore vedeva a ciò che faceva avrebbe costituito il programma della macchina</a:t>
            </a:r>
          </a:p>
          <a:p>
            <a:pPr lvl="2" eaLnBrk="1" hangingPunct="1"/>
            <a:r>
              <a:rPr lang="it-IT" altLang="it-IT"/>
              <a:t>Es. Quando la macchina è in stato A e legge 0, sostituirà 0 con 1, si sposterà di una casella a sinistra e poi passerà allo stato B</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olo 1">
            <a:extLst>
              <a:ext uri="{FF2B5EF4-FFF2-40B4-BE49-F238E27FC236}">
                <a16:creationId xmlns:a16="http://schemas.microsoft.com/office/drawing/2014/main" id="{3C1DBC56-B794-122C-675D-F73F3EFBC24B}"/>
              </a:ext>
            </a:extLst>
          </p:cNvPr>
          <p:cNvSpPr>
            <a:spLocks noGrp="1" noChangeArrowheads="1"/>
          </p:cNvSpPr>
          <p:nvPr>
            <p:ph type="title"/>
          </p:nvPr>
        </p:nvSpPr>
        <p:spPr/>
        <p:txBody>
          <a:bodyPr/>
          <a:lstStyle/>
          <a:p>
            <a:pPr eaLnBrk="1" hangingPunct="1"/>
            <a:r>
              <a:rPr lang="it-IT" altLang="it-IT"/>
              <a:t>La macchina di Turing</a:t>
            </a:r>
          </a:p>
        </p:txBody>
      </p:sp>
      <p:sp>
        <p:nvSpPr>
          <p:cNvPr id="3" name="Segnaposto contenuto 2">
            <a:extLst>
              <a:ext uri="{FF2B5EF4-FFF2-40B4-BE49-F238E27FC236}">
                <a16:creationId xmlns:a16="http://schemas.microsoft.com/office/drawing/2014/main" id="{198D7642-552F-F27A-A1BA-6A04B0CA3F51}"/>
              </a:ext>
            </a:extLst>
          </p:cNvPr>
          <p:cNvSpPr>
            <a:spLocks noGrp="1"/>
          </p:cNvSpPr>
          <p:nvPr>
            <p:ph idx="1"/>
          </p:nvPr>
        </p:nvSpPr>
        <p:spPr/>
        <p:txBody>
          <a:bodyPr rtlCol="0">
            <a:normAutofit lnSpcReduction="10000"/>
          </a:bodyPr>
          <a:lstStyle/>
          <a:p>
            <a:pPr eaLnBrk="1" fontAlgn="auto" hangingPunct="1">
              <a:spcAft>
                <a:spcPts val="0"/>
              </a:spcAft>
              <a:defRPr/>
            </a:pPr>
            <a:r>
              <a:rPr lang="it-IT" dirty="0"/>
              <a:t>Nessuna macchina computazionale può risolvere il problema della decisione. </a:t>
            </a:r>
          </a:p>
          <a:p>
            <a:pPr eaLnBrk="1" fontAlgn="auto" hangingPunct="1">
              <a:spcAft>
                <a:spcPts val="0"/>
              </a:spcAft>
              <a:defRPr/>
            </a:pPr>
            <a:r>
              <a:rPr lang="it-IT" dirty="0"/>
              <a:t>Il ragionamento, in fin dei conti, non è riducibile a computazione</a:t>
            </a:r>
          </a:p>
          <a:p>
            <a:pPr eaLnBrk="1" fontAlgn="auto" hangingPunct="1">
              <a:spcAft>
                <a:spcPts val="0"/>
              </a:spcAft>
              <a:defRPr/>
            </a:pPr>
            <a:r>
              <a:rPr lang="it-IT" dirty="0"/>
              <a:t>Scoperta di una macchina di Turing universale</a:t>
            </a:r>
          </a:p>
          <a:p>
            <a:pPr lvl="1" eaLnBrk="1" fontAlgn="auto" hangingPunct="1">
              <a:spcAft>
                <a:spcPts val="0"/>
              </a:spcAft>
              <a:defRPr/>
            </a:pPr>
            <a:r>
              <a:rPr lang="it-IT" dirty="0"/>
              <a:t>Una macchina che fornita del numero corrispondente al modo di operare di una qualunque macchina di Turing, ne avrebbe mimato perfettamente il comportamento</a:t>
            </a:r>
          </a:p>
          <a:p>
            <a:pPr lvl="1" eaLnBrk="1" fontAlgn="auto" hangingPunct="1">
              <a:spcAft>
                <a:spcPts val="0"/>
              </a:spcAft>
              <a:defRPr/>
            </a:pPr>
            <a:r>
              <a:rPr lang="it-IT" dirty="0"/>
              <a:t>L’hardware di uno </a:t>
            </a:r>
            <a:r>
              <a:rPr lang="it-IT" i="1" dirty="0"/>
              <a:t>special-</a:t>
            </a:r>
            <a:r>
              <a:rPr lang="it-IT" i="1" dirty="0" err="1"/>
              <a:t>purpose</a:t>
            </a:r>
            <a:r>
              <a:rPr lang="it-IT" i="1" dirty="0"/>
              <a:t> computer</a:t>
            </a:r>
            <a:r>
              <a:rPr lang="it-IT" dirty="0"/>
              <a:t> (calcolatore per applicazioni speciali) avrebbe potuto essere tradotto in software e immesso in forma di dati nella macchina universale, dove sarebbe stato eseguito come un programma</a:t>
            </a:r>
          </a:p>
          <a:p>
            <a:pPr lvl="1" eaLnBrk="1" fontAlgn="auto" hangingPunct="1">
              <a:spcAft>
                <a:spcPts val="0"/>
              </a:spcAft>
              <a:defRPr/>
            </a:pPr>
            <a:r>
              <a:rPr lang="it-IT" dirty="0"/>
              <a:t>Computer a programma memorizzato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olo 1">
            <a:extLst>
              <a:ext uri="{FF2B5EF4-FFF2-40B4-BE49-F238E27FC236}">
                <a16:creationId xmlns:a16="http://schemas.microsoft.com/office/drawing/2014/main" id="{7121233C-88B2-AF80-382D-C358ED932B00}"/>
              </a:ext>
            </a:extLst>
          </p:cNvPr>
          <p:cNvSpPr>
            <a:spLocks noGrp="1" noChangeArrowheads="1"/>
          </p:cNvSpPr>
          <p:nvPr>
            <p:ph type="title"/>
          </p:nvPr>
        </p:nvSpPr>
        <p:spPr/>
        <p:txBody>
          <a:bodyPr/>
          <a:lstStyle/>
          <a:p>
            <a:pPr eaLnBrk="1" hangingPunct="1"/>
            <a:r>
              <a:rPr lang="it-IT" altLang="it-IT"/>
              <a:t>De-criptare Enigma</a:t>
            </a:r>
          </a:p>
        </p:txBody>
      </p:sp>
      <p:sp>
        <p:nvSpPr>
          <p:cNvPr id="24578" name="Segnaposto contenuto 2">
            <a:extLst>
              <a:ext uri="{FF2B5EF4-FFF2-40B4-BE49-F238E27FC236}">
                <a16:creationId xmlns:a16="http://schemas.microsoft.com/office/drawing/2014/main" id="{BA6616A6-F380-A9C4-2028-2B802B56859B}"/>
              </a:ext>
            </a:extLst>
          </p:cNvPr>
          <p:cNvSpPr>
            <a:spLocks noGrp="1" noChangeArrowheads="1"/>
          </p:cNvSpPr>
          <p:nvPr>
            <p:ph idx="1"/>
          </p:nvPr>
        </p:nvSpPr>
        <p:spPr/>
        <p:txBody>
          <a:bodyPr/>
          <a:lstStyle/>
          <a:p>
            <a:pPr eaLnBrk="1" hangingPunct="1"/>
            <a:r>
              <a:rPr lang="it-IT" altLang="it-IT"/>
              <a:t>Criptografia</a:t>
            </a:r>
          </a:p>
          <a:p>
            <a:pPr lvl="1" eaLnBrk="1" hangingPunct="1"/>
            <a:r>
              <a:rPr lang="it-IT" altLang="it-IT"/>
              <a:t>Poter inviare messaggi privati tramite un mezzo di comunicazione pubblico come la radio</a:t>
            </a:r>
          </a:p>
          <a:p>
            <a:pPr eaLnBrk="1" hangingPunct="1"/>
            <a:r>
              <a:rPr lang="it-IT" altLang="it-IT"/>
              <a:t>Enigma: numero delle possibili chiavi di criptografia pari a una cifra vicina ai centocinquanta quintilioni</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olo 1">
            <a:extLst>
              <a:ext uri="{FF2B5EF4-FFF2-40B4-BE49-F238E27FC236}">
                <a16:creationId xmlns:a16="http://schemas.microsoft.com/office/drawing/2014/main" id="{5DC38AB3-0FAE-6CCA-2124-3CA58484046F}"/>
              </a:ext>
            </a:extLst>
          </p:cNvPr>
          <p:cNvSpPr>
            <a:spLocks noGrp="1" noChangeArrowheads="1"/>
          </p:cNvSpPr>
          <p:nvPr>
            <p:ph type="title"/>
          </p:nvPr>
        </p:nvSpPr>
        <p:spPr/>
        <p:txBody>
          <a:bodyPr/>
          <a:lstStyle/>
          <a:p>
            <a:pPr eaLnBrk="1" hangingPunct="1"/>
            <a:r>
              <a:rPr lang="it-IT" altLang="it-IT"/>
              <a:t>È possibile costruire un cervello artificiale?</a:t>
            </a:r>
          </a:p>
        </p:txBody>
      </p:sp>
      <p:sp>
        <p:nvSpPr>
          <p:cNvPr id="3" name="Segnaposto contenuto 2">
            <a:extLst>
              <a:ext uri="{FF2B5EF4-FFF2-40B4-BE49-F238E27FC236}">
                <a16:creationId xmlns:a16="http://schemas.microsoft.com/office/drawing/2014/main" id="{FA3348BF-8B30-4A4B-756D-A7604C152D88}"/>
              </a:ext>
            </a:extLst>
          </p:cNvPr>
          <p:cNvSpPr>
            <a:spLocks noGrp="1"/>
          </p:cNvSpPr>
          <p:nvPr>
            <p:ph idx="1"/>
          </p:nvPr>
        </p:nvSpPr>
        <p:spPr/>
        <p:txBody>
          <a:bodyPr rtlCol="0">
            <a:normAutofit lnSpcReduction="10000"/>
          </a:bodyPr>
          <a:lstStyle/>
          <a:p>
            <a:pPr eaLnBrk="1" fontAlgn="auto" hangingPunct="1">
              <a:spcAft>
                <a:spcPts val="0"/>
              </a:spcAft>
              <a:defRPr/>
            </a:pPr>
            <a:r>
              <a:rPr lang="it-IT" dirty="0"/>
              <a:t>Forse il cervello umano è qualcosa di simile ad una macchina universale di Turing</a:t>
            </a:r>
          </a:p>
          <a:p>
            <a:pPr lvl="1" eaLnBrk="1" fontAlgn="auto" hangingPunct="1">
              <a:spcAft>
                <a:spcPts val="0"/>
              </a:spcAft>
              <a:defRPr/>
            </a:pPr>
            <a:r>
              <a:rPr lang="it-IT" dirty="0"/>
              <a:t>«La possibilità di produrre modelli d’azione del cervello mi interessa più delle applicazioni pratiche della macchina a problemi di calcolo»</a:t>
            </a:r>
          </a:p>
          <a:p>
            <a:pPr lvl="1" eaLnBrk="1" fontAlgn="auto" hangingPunct="1">
              <a:spcAft>
                <a:spcPts val="0"/>
              </a:spcAft>
              <a:defRPr/>
            </a:pPr>
            <a:r>
              <a:rPr lang="it-IT" dirty="0"/>
              <a:t>Previsione che il computer sarebbe stato utilizzato per compiti simbolici come quelli della matematica, criptoanalisi e gioco degli scacchi</a:t>
            </a:r>
          </a:p>
          <a:p>
            <a:pPr lvl="1" eaLnBrk="1" fontAlgn="auto" hangingPunct="1">
              <a:spcAft>
                <a:spcPts val="0"/>
              </a:spcAft>
              <a:defRPr/>
            </a:pPr>
            <a:r>
              <a:rPr lang="it-IT" dirty="0"/>
              <a:t>Immaginava che la macchina sarebbe riuscita a simulare le facoltà mentali talmente bene da suscitare la domanda se fosse effettivamente capace di pensare</a:t>
            </a:r>
          </a:p>
          <a:p>
            <a:pPr lvl="1" eaLnBrk="1" fontAlgn="auto" hangingPunct="1">
              <a:spcAft>
                <a:spcPts val="0"/>
              </a:spcAft>
              <a:defRPr/>
            </a:pPr>
            <a:r>
              <a:rPr lang="it-IT" dirty="0"/>
              <a:t>Test di Turing</a:t>
            </a:r>
          </a:p>
          <a:p>
            <a:pPr lvl="2" eaLnBrk="1" fontAlgn="auto" hangingPunct="1">
              <a:spcAft>
                <a:spcPts val="0"/>
              </a:spcAft>
              <a:defRPr/>
            </a:pPr>
            <a:r>
              <a:rPr lang="it-IT" dirty="0"/>
              <a:t>Un computer può essere ritenuto intelligente se è capace di ingannare l’interlocutore facendogli pensare di avere a che fare con un essere umano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olo 1">
            <a:extLst>
              <a:ext uri="{FF2B5EF4-FFF2-40B4-BE49-F238E27FC236}">
                <a16:creationId xmlns:a16="http://schemas.microsoft.com/office/drawing/2014/main" id="{BB79FAF9-6420-015B-98F2-84062A12F23A}"/>
              </a:ext>
            </a:extLst>
          </p:cNvPr>
          <p:cNvSpPr>
            <a:spLocks noGrp="1" noChangeArrowheads="1"/>
          </p:cNvSpPr>
          <p:nvPr>
            <p:ph type="title"/>
          </p:nvPr>
        </p:nvSpPr>
        <p:spPr/>
        <p:txBody>
          <a:bodyPr/>
          <a:lstStyle/>
          <a:p>
            <a:pPr eaLnBrk="1" hangingPunct="1"/>
            <a:r>
              <a:rPr lang="it-IT" altLang="it-IT"/>
              <a:t>Von Neumann e la macchina pensante</a:t>
            </a:r>
          </a:p>
        </p:txBody>
      </p:sp>
      <p:sp>
        <p:nvSpPr>
          <p:cNvPr id="3" name="Segnaposto contenuto 2">
            <a:extLst>
              <a:ext uri="{FF2B5EF4-FFF2-40B4-BE49-F238E27FC236}">
                <a16:creationId xmlns:a16="http://schemas.microsoft.com/office/drawing/2014/main" id="{BBE95DDD-0072-FE61-616B-45CE88642213}"/>
              </a:ext>
            </a:extLst>
          </p:cNvPr>
          <p:cNvSpPr>
            <a:spLocks noGrp="1"/>
          </p:cNvSpPr>
          <p:nvPr>
            <p:ph idx="1"/>
          </p:nvPr>
        </p:nvSpPr>
        <p:spPr/>
        <p:txBody>
          <a:bodyPr rtlCol="0">
            <a:normAutofit lnSpcReduction="10000"/>
          </a:bodyPr>
          <a:lstStyle/>
          <a:p>
            <a:pPr eaLnBrk="1" fontAlgn="auto" hangingPunct="1">
              <a:spcAft>
                <a:spcPts val="0"/>
              </a:spcAft>
              <a:defRPr/>
            </a:pPr>
            <a:r>
              <a:rPr lang="it-IT" dirty="0"/>
              <a:t>EINAC (Electronic </a:t>
            </a:r>
            <a:r>
              <a:rPr lang="it-IT" dirty="0" err="1"/>
              <a:t>Numerical</a:t>
            </a:r>
            <a:r>
              <a:rPr lang="it-IT" dirty="0"/>
              <a:t> Integrator and Computer – calcolatore e integratore numerico elettronico)</a:t>
            </a:r>
          </a:p>
          <a:p>
            <a:pPr eaLnBrk="1" fontAlgn="auto" hangingPunct="1">
              <a:spcAft>
                <a:spcPts val="0"/>
              </a:spcAft>
              <a:defRPr/>
            </a:pPr>
            <a:r>
              <a:rPr lang="it-IT" dirty="0"/>
              <a:t>Volontà di creare una macchina veramente universale che «cancellasse la distinzione tra numeri che </a:t>
            </a:r>
            <a:r>
              <a:rPr lang="it-IT" i="1" dirty="0"/>
              <a:t>significano</a:t>
            </a:r>
            <a:r>
              <a:rPr lang="it-IT" dirty="0"/>
              <a:t> e numeri che </a:t>
            </a:r>
            <a:r>
              <a:rPr lang="it-IT" i="1" dirty="0"/>
              <a:t>fanno</a:t>
            </a:r>
            <a:r>
              <a:rPr lang="it-IT" dirty="0"/>
              <a:t> cose»</a:t>
            </a:r>
          </a:p>
          <a:p>
            <a:pPr eaLnBrk="1" fontAlgn="auto" hangingPunct="1">
              <a:spcAft>
                <a:spcPts val="0"/>
              </a:spcAft>
              <a:defRPr/>
            </a:pPr>
            <a:r>
              <a:rPr lang="it-IT" dirty="0"/>
              <a:t>Era possibile ridurre il ragionamento a computazione, come aveva sognato Leibniz? Poteva esistere una qualche procedura automatica che decidesse se una data conclusione derivasse logicamente da un dato insieme di premesse? (problema della decisione)?</a:t>
            </a:r>
          </a:p>
          <a:p>
            <a:pPr lvl="1" eaLnBrk="1" fontAlgn="auto" hangingPunct="1">
              <a:spcAft>
                <a:spcPts val="0"/>
              </a:spcAft>
              <a:defRPr/>
            </a:pPr>
            <a:r>
              <a:rPr lang="it-IT" dirty="0"/>
              <a:t>Turing aveva risposto negativamente inventando la sua macchina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olo 1">
            <a:extLst>
              <a:ext uri="{FF2B5EF4-FFF2-40B4-BE49-F238E27FC236}">
                <a16:creationId xmlns:a16="http://schemas.microsoft.com/office/drawing/2014/main" id="{720E7C83-4076-6744-DB80-5B34BB51A324}"/>
              </a:ext>
            </a:extLst>
          </p:cNvPr>
          <p:cNvSpPr>
            <a:spLocks noGrp="1" noChangeArrowheads="1"/>
          </p:cNvSpPr>
          <p:nvPr>
            <p:ph type="title"/>
          </p:nvPr>
        </p:nvSpPr>
        <p:spPr/>
        <p:txBody>
          <a:bodyPr/>
          <a:lstStyle/>
          <a:p>
            <a:pPr eaLnBrk="1" hangingPunct="1"/>
            <a:r>
              <a:rPr lang="it-IT" altLang="it-IT"/>
              <a:t>La macchina pensante</a:t>
            </a:r>
          </a:p>
        </p:txBody>
      </p:sp>
      <p:sp>
        <p:nvSpPr>
          <p:cNvPr id="3" name="Segnaposto contenuto 2">
            <a:extLst>
              <a:ext uri="{FF2B5EF4-FFF2-40B4-BE49-F238E27FC236}">
                <a16:creationId xmlns:a16="http://schemas.microsoft.com/office/drawing/2014/main" id="{6531EC68-E016-AFE5-6DC3-87D43D7DEB82}"/>
              </a:ext>
            </a:extLst>
          </p:cNvPr>
          <p:cNvSpPr>
            <a:spLocks noGrp="1"/>
          </p:cNvSpPr>
          <p:nvPr>
            <p:ph idx="1"/>
          </p:nvPr>
        </p:nvSpPr>
        <p:spPr/>
        <p:txBody>
          <a:bodyPr rtlCol="0">
            <a:normAutofit fontScale="92500" lnSpcReduction="10000"/>
          </a:bodyPr>
          <a:lstStyle/>
          <a:p>
            <a:pPr eaLnBrk="1" fontAlgn="auto" hangingPunct="1">
              <a:spcAft>
                <a:spcPts val="0"/>
              </a:spcAft>
              <a:defRPr/>
            </a:pPr>
            <a:r>
              <a:rPr lang="it-IT" dirty="0"/>
              <a:t>Una macchina di Turing progettata per qualche scopo speciale, come sommare due numeri, poteva essa stessa essere definita da un singolo numero che codificava l’azione</a:t>
            </a:r>
          </a:p>
          <a:p>
            <a:pPr eaLnBrk="1" fontAlgn="auto" hangingPunct="1">
              <a:spcAft>
                <a:spcPts val="0"/>
              </a:spcAft>
              <a:defRPr/>
            </a:pPr>
            <a:r>
              <a:rPr lang="it-IT" dirty="0"/>
              <a:t>Il numero in codice di una macchina di Turing per applicazioni speciali poteva essere immesso come input nel nastro di un’altra macchina di Turing. </a:t>
            </a:r>
          </a:p>
          <a:p>
            <a:pPr eaLnBrk="1" fontAlgn="auto" hangingPunct="1">
              <a:spcAft>
                <a:spcPts val="0"/>
              </a:spcAft>
              <a:defRPr/>
            </a:pPr>
            <a:r>
              <a:rPr lang="it-IT" dirty="0"/>
              <a:t>Questo aveva portato a pensare ad una macchina universale che, ricevuto il numero in codice di un’altra macchina, avrebbe funzionato come se fosse effettivamente quella stessa macchina</a:t>
            </a:r>
          </a:p>
          <a:p>
            <a:pPr eaLnBrk="1" fontAlgn="auto" hangingPunct="1">
              <a:spcAft>
                <a:spcPts val="0"/>
              </a:spcAft>
              <a:defRPr/>
            </a:pPr>
            <a:r>
              <a:rPr lang="it-IT" dirty="0"/>
              <a:t>È esattamente ciò che accade quando il nostro portatile esegue un programma di videoscrittura o il nostro smartphone esegue un’applicazione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olo 1">
            <a:extLst>
              <a:ext uri="{FF2B5EF4-FFF2-40B4-BE49-F238E27FC236}">
                <a16:creationId xmlns:a16="http://schemas.microsoft.com/office/drawing/2014/main" id="{61179865-5E74-E729-154B-6CC95960BF8B}"/>
              </a:ext>
            </a:extLst>
          </p:cNvPr>
          <p:cNvSpPr>
            <a:spLocks noGrp="1" noChangeArrowheads="1"/>
          </p:cNvSpPr>
          <p:nvPr>
            <p:ph type="title"/>
          </p:nvPr>
        </p:nvSpPr>
        <p:spPr/>
        <p:txBody>
          <a:bodyPr/>
          <a:lstStyle/>
          <a:p>
            <a:pPr eaLnBrk="1" hangingPunct="1"/>
            <a:r>
              <a:rPr lang="it-IT" altLang="it-IT"/>
              <a:t>La macchina pensante</a:t>
            </a:r>
          </a:p>
        </p:txBody>
      </p:sp>
      <p:sp>
        <p:nvSpPr>
          <p:cNvPr id="28674" name="Segnaposto contenuto 2">
            <a:extLst>
              <a:ext uri="{FF2B5EF4-FFF2-40B4-BE49-F238E27FC236}">
                <a16:creationId xmlns:a16="http://schemas.microsoft.com/office/drawing/2014/main" id="{A7322BD1-4640-13BA-0155-570734AB3DBC}"/>
              </a:ext>
            </a:extLst>
          </p:cNvPr>
          <p:cNvSpPr>
            <a:spLocks noGrp="1" noChangeArrowheads="1"/>
          </p:cNvSpPr>
          <p:nvPr>
            <p:ph idx="1"/>
          </p:nvPr>
        </p:nvSpPr>
        <p:spPr/>
        <p:txBody>
          <a:bodyPr/>
          <a:lstStyle/>
          <a:p>
            <a:pPr eaLnBrk="1" hangingPunct="1"/>
            <a:r>
              <a:rPr lang="it-IT" altLang="it-IT"/>
              <a:t>MANIAC – Mathematical Analyser Numerical Integrator and Computer (Calcolatore e integratore numerico e matematico)</a:t>
            </a:r>
          </a:p>
          <a:p>
            <a:pPr lvl="1" eaLnBrk="1" hangingPunct="1"/>
            <a:r>
              <a:rPr lang="it-IT" altLang="it-IT"/>
              <a:t>Venne usato per la prima volta per eseguire i calcoli necessari per progettare il prototipo della bomba a idrogeno che fu fatta esplodere sopra l’isolotto dell’oceano pacifico Elugelab il 1 novembre 1952 e che si chiamava Ivy Mike</a:t>
            </a:r>
          </a:p>
          <a:p>
            <a:pPr eaLnBrk="1" hangingPunct="1"/>
            <a:r>
              <a:rPr lang="it-IT" altLang="it-IT"/>
              <a:t>L’universo digitale e la bomba all’idrogeno videro la luce nello stesso momento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olo 1">
            <a:extLst>
              <a:ext uri="{FF2B5EF4-FFF2-40B4-BE49-F238E27FC236}">
                <a16:creationId xmlns:a16="http://schemas.microsoft.com/office/drawing/2014/main" id="{6B04329B-EFBB-D7C3-0BBF-14583AB7CA8A}"/>
              </a:ext>
            </a:extLst>
          </p:cNvPr>
          <p:cNvSpPr>
            <a:spLocks noGrp="1" noChangeArrowheads="1"/>
          </p:cNvSpPr>
          <p:nvPr>
            <p:ph type="title"/>
          </p:nvPr>
        </p:nvSpPr>
        <p:spPr/>
        <p:txBody>
          <a:bodyPr/>
          <a:lstStyle/>
          <a:p>
            <a:pPr eaLnBrk="1" hangingPunct="1"/>
            <a:r>
              <a:rPr lang="it-IT" altLang="it-IT"/>
              <a:t>La macchina pensante</a:t>
            </a:r>
          </a:p>
        </p:txBody>
      </p:sp>
      <p:sp>
        <p:nvSpPr>
          <p:cNvPr id="3" name="Segnaposto contenuto 2">
            <a:extLst>
              <a:ext uri="{FF2B5EF4-FFF2-40B4-BE49-F238E27FC236}">
                <a16:creationId xmlns:a16="http://schemas.microsoft.com/office/drawing/2014/main" id="{EF32AD3B-1BBA-E4B9-EF05-02BF2D703565}"/>
              </a:ext>
            </a:extLst>
          </p:cNvPr>
          <p:cNvSpPr>
            <a:spLocks noGrp="1"/>
          </p:cNvSpPr>
          <p:nvPr>
            <p:ph idx="1"/>
          </p:nvPr>
        </p:nvSpPr>
        <p:spPr/>
        <p:txBody>
          <a:bodyPr rtlCol="0">
            <a:normAutofit lnSpcReduction="10000"/>
          </a:bodyPr>
          <a:lstStyle/>
          <a:p>
            <a:pPr eaLnBrk="1" fontAlgn="auto" hangingPunct="1">
              <a:spcAft>
                <a:spcPts val="0"/>
              </a:spcAft>
              <a:defRPr/>
            </a:pPr>
            <a:r>
              <a:rPr lang="it-IT" dirty="0"/>
              <a:t>Dalla distruzione alla creazione</a:t>
            </a:r>
          </a:p>
          <a:p>
            <a:pPr lvl="1" eaLnBrk="1" fontAlgn="auto" hangingPunct="1">
              <a:spcAft>
                <a:spcPts val="0"/>
              </a:spcAft>
              <a:defRPr/>
            </a:pPr>
            <a:r>
              <a:rPr lang="it-IT" dirty="0"/>
              <a:t>Organismi autoreplicanti progettati digitalmente</a:t>
            </a:r>
          </a:p>
          <a:p>
            <a:pPr lvl="1" eaLnBrk="1" fontAlgn="auto" hangingPunct="1">
              <a:spcAft>
                <a:spcPts val="0"/>
              </a:spcAft>
              <a:defRPr/>
            </a:pPr>
            <a:r>
              <a:rPr lang="it-IT" dirty="0"/>
              <a:t>1952 Francis Crick e James Watson annunciano la scoperta della struttura del DNA e le fondamenta digitali </a:t>
            </a:r>
            <a:r>
              <a:rPr lang="it-IT"/>
              <a:t>dell’ereditarietà divengono </a:t>
            </a:r>
            <a:r>
              <a:rPr lang="it-IT" dirty="0"/>
              <a:t>evidenti.</a:t>
            </a:r>
          </a:p>
          <a:p>
            <a:pPr lvl="1" eaLnBrk="1" fontAlgn="auto" hangingPunct="1">
              <a:spcAft>
                <a:spcPts val="0"/>
              </a:spcAft>
              <a:defRPr/>
            </a:pPr>
            <a:endParaRPr lang="it-IT" dirty="0"/>
          </a:p>
          <a:p>
            <a:pPr eaLnBrk="1" fontAlgn="auto" hangingPunct="1">
              <a:spcAft>
                <a:spcPts val="0"/>
              </a:spcAft>
              <a:defRPr/>
            </a:pPr>
            <a:r>
              <a:rPr lang="it-IT" dirty="0"/>
              <a:t>La vera alba dell’universo digitale non spuntò tanto negli anni ‘50 quando la macchina di von Neumann iniziò a macinare i calcoli termonucleari, ma nel 1936 quando il giovane Turing su un prato dopo una delle sue abituali lunghe corse, concepì la sua macchina astratta per risolvere un problema di pura logica.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olo 1">
            <a:extLst>
              <a:ext uri="{FF2B5EF4-FFF2-40B4-BE49-F238E27FC236}">
                <a16:creationId xmlns:a16="http://schemas.microsoft.com/office/drawing/2014/main" id="{83548785-428B-F749-9608-CF82E07C54CF}"/>
              </a:ext>
            </a:extLst>
          </p:cNvPr>
          <p:cNvSpPr>
            <a:spLocks noGrp="1" noChangeArrowheads="1"/>
          </p:cNvSpPr>
          <p:nvPr>
            <p:ph type="title"/>
          </p:nvPr>
        </p:nvSpPr>
        <p:spPr/>
        <p:txBody>
          <a:bodyPr/>
          <a:lstStyle/>
          <a:p>
            <a:pPr eaLnBrk="1" hangingPunct="1"/>
            <a:r>
              <a:rPr lang="it-IT" altLang="it-IT"/>
              <a:t>Come siamo arrivati a questo punto?</a:t>
            </a:r>
          </a:p>
        </p:txBody>
      </p:sp>
      <p:sp>
        <p:nvSpPr>
          <p:cNvPr id="14338" name="Segnaposto contenuto 2">
            <a:extLst>
              <a:ext uri="{FF2B5EF4-FFF2-40B4-BE49-F238E27FC236}">
                <a16:creationId xmlns:a16="http://schemas.microsoft.com/office/drawing/2014/main" id="{86D8E336-88DE-65D8-10A4-51DAC161D6F4}"/>
              </a:ext>
            </a:extLst>
          </p:cNvPr>
          <p:cNvSpPr>
            <a:spLocks noGrp="1" noChangeArrowheads="1"/>
          </p:cNvSpPr>
          <p:nvPr>
            <p:ph idx="1"/>
          </p:nvPr>
        </p:nvSpPr>
        <p:spPr/>
        <p:txBody>
          <a:bodyPr/>
          <a:lstStyle/>
          <a:p>
            <a:pPr eaLnBrk="1" hangingPunct="1"/>
            <a:r>
              <a:rPr lang="it-IT" altLang="it-IT"/>
              <a:t>Come tutto può essere detto «informazione»?</a:t>
            </a:r>
          </a:p>
          <a:p>
            <a:pPr eaLnBrk="1" hangingPunct="1"/>
            <a:r>
              <a:rPr lang="it-IT" altLang="it-IT"/>
              <a:t>Come l’immensa diversità delle cose può essere detta informazione e può essere veicolata come informazione e dato del computer?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olo 1">
            <a:extLst>
              <a:ext uri="{FF2B5EF4-FFF2-40B4-BE49-F238E27FC236}">
                <a16:creationId xmlns:a16="http://schemas.microsoft.com/office/drawing/2014/main" id="{F461D90F-F907-7E30-606D-2C9A13539BAC}"/>
              </a:ext>
            </a:extLst>
          </p:cNvPr>
          <p:cNvSpPr>
            <a:spLocks noGrp="1" noChangeArrowheads="1"/>
          </p:cNvSpPr>
          <p:nvPr>
            <p:ph type="title"/>
          </p:nvPr>
        </p:nvSpPr>
        <p:spPr/>
        <p:txBody>
          <a:bodyPr/>
          <a:lstStyle/>
          <a:p>
            <a:pPr eaLnBrk="1" hangingPunct="1"/>
            <a:r>
              <a:rPr lang="it-IT" altLang="it-IT"/>
              <a:t>Antecedenti alla macchina di Turing</a:t>
            </a:r>
          </a:p>
        </p:txBody>
      </p:sp>
      <p:sp>
        <p:nvSpPr>
          <p:cNvPr id="15362" name="Segnaposto contenuto 2">
            <a:extLst>
              <a:ext uri="{FF2B5EF4-FFF2-40B4-BE49-F238E27FC236}">
                <a16:creationId xmlns:a16="http://schemas.microsoft.com/office/drawing/2014/main" id="{12FEB177-EA6F-1674-4803-2F995B9D08DA}"/>
              </a:ext>
            </a:extLst>
          </p:cNvPr>
          <p:cNvSpPr>
            <a:spLocks noGrp="1" noChangeArrowheads="1"/>
          </p:cNvSpPr>
          <p:nvPr>
            <p:ph idx="1"/>
          </p:nvPr>
        </p:nvSpPr>
        <p:spPr/>
        <p:txBody>
          <a:bodyPr/>
          <a:lstStyle/>
          <a:p>
            <a:pPr eaLnBrk="1" hangingPunct="1"/>
            <a:r>
              <a:rPr lang="it-IT" altLang="it-IT"/>
              <a:t>Babbage 1833 «Macchina analitica» prototipo del moderno computer</a:t>
            </a:r>
          </a:p>
          <a:p>
            <a:pPr lvl="1" eaLnBrk="1" hangingPunct="1"/>
            <a:r>
              <a:rPr lang="it-IT" altLang="it-IT"/>
              <a:t>Macchina programmabile</a:t>
            </a:r>
          </a:p>
          <a:p>
            <a:pPr lvl="2" eaLnBrk="1" hangingPunct="1"/>
            <a:r>
              <a:rPr lang="it-IT" altLang="it-IT"/>
              <a:t>A seconda delle istruzioni immesse, i meccanismi stessi avrebbero potuto eseguire qualsivoglia funzione matematica (il </a:t>
            </a:r>
            <a:r>
              <a:rPr lang="it-IT" altLang="it-IT" i="1"/>
              <a:t>software</a:t>
            </a:r>
            <a:r>
              <a:rPr lang="it-IT" altLang="it-IT"/>
              <a:t> sarebbe stato totalmente indipendente dal </a:t>
            </a:r>
            <a:r>
              <a:rPr lang="it-IT" altLang="it-IT" i="1"/>
              <a:t>hardware</a:t>
            </a:r>
            <a:r>
              <a:rPr lang="it-IT" altLang="it-IT"/>
              <a:t>)</a:t>
            </a:r>
          </a:p>
          <a:p>
            <a:pPr lvl="2" eaLnBrk="1" hangingPunct="1"/>
            <a:r>
              <a:rPr lang="it-IT" altLang="it-IT"/>
              <a:t>Sarebbe stato in grado di modificare il suo percorso durante una sessione computazionale a seconda del risultato dei calcoli intermedi</a:t>
            </a:r>
          </a:p>
          <a:p>
            <a:pPr lvl="3" eaLnBrk="1" hangingPunct="1"/>
            <a:r>
              <a:rPr lang="it-IT" altLang="it-IT"/>
              <a:t>Compiva un «atto di giudizio» usando la struttura «se…allora»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olo 1">
            <a:extLst>
              <a:ext uri="{FF2B5EF4-FFF2-40B4-BE49-F238E27FC236}">
                <a16:creationId xmlns:a16="http://schemas.microsoft.com/office/drawing/2014/main" id="{CE267F36-CC1F-45E5-DCC7-C1B6D8705EE0}"/>
              </a:ext>
            </a:extLst>
          </p:cNvPr>
          <p:cNvSpPr>
            <a:spLocks noGrp="1" noChangeArrowheads="1"/>
          </p:cNvSpPr>
          <p:nvPr>
            <p:ph type="title"/>
          </p:nvPr>
        </p:nvSpPr>
        <p:spPr/>
        <p:txBody>
          <a:bodyPr/>
          <a:lstStyle/>
          <a:p>
            <a:pPr eaLnBrk="1" hangingPunct="1"/>
            <a:r>
              <a:rPr lang="it-IT" altLang="it-IT"/>
              <a:t>Macchina analitica</a:t>
            </a:r>
          </a:p>
        </p:txBody>
      </p:sp>
      <p:sp>
        <p:nvSpPr>
          <p:cNvPr id="16386" name="Segnaposto contenuto 2">
            <a:extLst>
              <a:ext uri="{FF2B5EF4-FFF2-40B4-BE49-F238E27FC236}">
                <a16:creationId xmlns:a16="http://schemas.microsoft.com/office/drawing/2014/main" id="{7145887D-EC21-E00B-F8E6-6699234D06C9}"/>
              </a:ext>
            </a:extLst>
          </p:cNvPr>
          <p:cNvSpPr>
            <a:spLocks noGrp="1" noChangeArrowheads="1"/>
          </p:cNvSpPr>
          <p:nvPr>
            <p:ph idx="1"/>
          </p:nvPr>
        </p:nvSpPr>
        <p:spPr/>
        <p:txBody>
          <a:bodyPr/>
          <a:lstStyle/>
          <a:p>
            <a:pPr lvl="1" eaLnBrk="1" hangingPunct="1"/>
            <a:r>
              <a:rPr lang="it-IT" altLang="it-IT"/>
              <a:t>Possedeva uno Store (memoria)</a:t>
            </a:r>
          </a:p>
          <a:p>
            <a:pPr lvl="1" eaLnBrk="1" hangingPunct="1"/>
            <a:r>
              <a:rPr lang="it-IT" altLang="it-IT"/>
              <a:t>Un Mill (processore)</a:t>
            </a:r>
          </a:p>
          <a:p>
            <a:pPr lvl="1" eaLnBrk="1" hangingPunct="1"/>
            <a:r>
              <a:rPr lang="it-IT" altLang="it-IT"/>
              <a:t>Un dispositivo di input per l’immissione dei programmi e uno di output per la stampa dei risultati</a:t>
            </a:r>
          </a:p>
          <a:p>
            <a:pPr eaLnBrk="1" hangingPunct="1"/>
            <a:r>
              <a:rPr lang="it-IT" altLang="it-IT"/>
              <a:t>Il dispositivo di input avrebbe letto le istruzioni di programmazione da schede perforate, proprio come facevano i computer moderni fino alla fine degli anni Settanta del secolo scorso</a:t>
            </a:r>
          </a:p>
          <a:p>
            <a:pPr lvl="1" eaLnBrk="1" hangingPunct="1"/>
            <a:r>
              <a:rPr lang="it-IT" altLang="it-IT"/>
              <a:t>L’idea delle schede perforate fu presa dal mondo tessile</a:t>
            </a:r>
          </a:p>
          <a:p>
            <a:pPr lvl="2" eaLnBrk="1" hangingPunct="1"/>
            <a:r>
              <a:rPr lang="it-IT" altLang="it-IT"/>
              <a:t>Nel 1804 Joseph-Marie Jacquard aveva inventato un telaio completamente automatico in grado di realizzare disegni differenti a seconda della sequenza di schede perforate che vi venivano immesse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olo 1">
            <a:extLst>
              <a:ext uri="{FF2B5EF4-FFF2-40B4-BE49-F238E27FC236}">
                <a16:creationId xmlns:a16="http://schemas.microsoft.com/office/drawing/2014/main" id="{0057EB7A-94C4-E7EC-9753-29E952B1B4E5}"/>
              </a:ext>
            </a:extLst>
          </p:cNvPr>
          <p:cNvSpPr>
            <a:spLocks noGrp="1" noChangeArrowheads="1"/>
          </p:cNvSpPr>
          <p:nvPr>
            <p:ph type="title"/>
          </p:nvPr>
        </p:nvSpPr>
        <p:spPr/>
        <p:txBody>
          <a:bodyPr/>
          <a:lstStyle/>
          <a:p>
            <a:pPr eaLnBrk="1" hangingPunct="1"/>
            <a:r>
              <a:rPr lang="it-IT" altLang="it-IT"/>
              <a:t>Macchina analitica</a:t>
            </a:r>
          </a:p>
        </p:txBody>
      </p:sp>
      <p:sp>
        <p:nvSpPr>
          <p:cNvPr id="17410" name="Segnaposto contenuto 2">
            <a:extLst>
              <a:ext uri="{FF2B5EF4-FFF2-40B4-BE49-F238E27FC236}">
                <a16:creationId xmlns:a16="http://schemas.microsoft.com/office/drawing/2014/main" id="{9BAD863B-0193-8050-06CE-64D245E2487E}"/>
              </a:ext>
            </a:extLst>
          </p:cNvPr>
          <p:cNvSpPr>
            <a:spLocks noGrp="1" noChangeArrowheads="1"/>
          </p:cNvSpPr>
          <p:nvPr>
            <p:ph idx="1"/>
          </p:nvPr>
        </p:nvSpPr>
        <p:spPr/>
        <p:txBody>
          <a:bodyPr/>
          <a:lstStyle/>
          <a:p>
            <a:pPr eaLnBrk="1" hangingPunct="1"/>
            <a:r>
              <a:rPr lang="it-IT" altLang="it-IT"/>
              <a:t>La macchina, essendo in grado di operare su tutti i tipi di simboli, non solo sui numeri, trascende il mero ambito numerico</a:t>
            </a:r>
          </a:p>
          <a:p>
            <a:pPr eaLnBrk="1" hangingPunct="1"/>
            <a:r>
              <a:rPr lang="it-IT" altLang="it-IT"/>
              <a:t>La macchina non potrà mai essere veramente intelligente perché non ha nessuna pretesa di </a:t>
            </a:r>
            <a:r>
              <a:rPr lang="it-IT" altLang="it-IT" i="1"/>
              <a:t>dare origine</a:t>
            </a:r>
            <a:r>
              <a:rPr lang="it-IT" altLang="it-IT"/>
              <a:t> a nulla. Può fare qualsiasi cosa sappiamo ordinarle di fare</a:t>
            </a:r>
          </a:p>
          <a:p>
            <a:pPr eaLnBrk="1" hangingPunct="1"/>
            <a:r>
              <a:rPr lang="it-IT" altLang="it-IT"/>
              <a:t>Non si riteneva ancora possibile che la macchina potesse modificare le istruzioni ricevute cioè imparare dall’esperienza e quindi fare qualcosa di intelligente e imprevedibile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olo 1">
            <a:extLst>
              <a:ext uri="{FF2B5EF4-FFF2-40B4-BE49-F238E27FC236}">
                <a16:creationId xmlns:a16="http://schemas.microsoft.com/office/drawing/2014/main" id="{BCAA2C0C-169A-7050-ED9F-90B65E9589AC}"/>
              </a:ext>
            </a:extLst>
          </p:cNvPr>
          <p:cNvSpPr>
            <a:spLocks noGrp="1" noChangeArrowheads="1"/>
          </p:cNvSpPr>
          <p:nvPr>
            <p:ph type="title"/>
          </p:nvPr>
        </p:nvSpPr>
        <p:spPr/>
        <p:txBody>
          <a:bodyPr/>
          <a:lstStyle/>
          <a:p>
            <a:pPr eaLnBrk="1" hangingPunct="1"/>
            <a:r>
              <a:rPr lang="it-IT" altLang="it-IT"/>
              <a:t>Programmazione </a:t>
            </a:r>
          </a:p>
        </p:txBody>
      </p:sp>
      <p:sp>
        <p:nvSpPr>
          <p:cNvPr id="18434" name="Segnaposto contenuto 2">
            <a:extLst>
              <a:ext uri="{FF2B5EF4-FFF2-40B4-BE49-F238E27FC236}">
                <a16:creationId xmlns:a16="http://schemas.microsoft.com/office/drawing/2014/main" id="{EF9BBAF2-287A-16D6-7B5C-9BC2DB8D3601}"/>
              </a:ext>
            </a:extLst>
          </p:cNvPr>
          <p:cNvSpPr>
            <a:spLocks noGrp="1" noChangeArrowheads="1"/>
          </p:cNvSpPr>
          <p:nvPr>
            <p:ph idx="1"/>
          </p:nvPr>
        </p:nvSpPr>
        <p:spPr/>
        <p:txBody>
          <a:bodyPr/>
          <a:lstStyle/>
          <a:p>
            <a:pPr eaLnBrk="1" hangingPunct="1"/>
            <a:r>
              <a:rPr lang="it-IT" altLang="it-IT" dirty="0"/>
              <a:t>Che cos’è un programma?</a:t>
            </a:r>
          </a:p>
          <a:p>
            <a:pPr lvl="1" eaLnBrk="1" hangingPunct="1"/>
            <a:r>
              <a:rPr lang="it-IT" altLang="it-IT" dirty="0"/>
              <a:t>Una serie di istruzioni codificate che </a:t>
            </a:r>
            <a:r>
              <a:rPr lang="it-IT" altLang="it-IT" dirty="0" err="1"/>
              <a:t>fà</a:t>
            </a:r>
            <a:r>
              <a:rPr lang="it-IT" altLang="it-IT" dirty="0"/>
              <a:t> sì che un marchingegno automatico esegua i nostri ordini</a:t>
            </a:r>
          </a:p>
          <a:p>
            <a:pPr lvl="1" eaLnBrk="1" hangingPunct="1"/>
            <a:r>
              <a:rPr lang="it-IT" altLang="it-IT" dirty="0"/>
              <a:t>I primi programmi hanno avuto a che fare non con il macinare dei numeri o elaborare informazioni ma con la tessitura di broccati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olo 1">
            <a:extLst>
              <a:ext uri="{FF2B5EF4-FFF2-40B4-BE49-F238E27FC236}">
                <a16:creationId xmlns:a16="http://schemas.microsoft.com/office/drawing/2014/main" id="{12848C63-CD0D-8E5B-D033-BE45CE0059D5}"/>
              </a:ext>
            </a:extLst>
          </p:cNvPr>
          <p:cNvSpPr>
            <a:spLocks noGrp="1" noChangeArrowheads="1"/>
          </p:cNvSpPr>
          <p:nvPr>
            <p:ph type="title"/>
          </p:nvPr>
        </p:nvSpPr>
        <p:spPr/>
        <p:txBody>
          <a:bodyPr/>
          <a:lstStyle/>
          <a:p>
            <a:pPr eaLnBrk="1" hangingPunct="1"/>
            <a:r>
              <a:rPr lang="it-IT" altLang="it-IT"/>
              <a:t>Alan Turing</a:t>
            </a:r>
          </a:p>
        </p:txBody>
      </p:sp>
      <p:sp>
        <p:nvSpPr>
          <p:cNvPr id="19458" name="Segnaposto contenuto 2">
            <a:extLst>
              <a:ext uri="{FF2B5EF4-FFF2-40B4-BE49-F238E27FC236}">
                <a16:creationId xmlns:a16="http://schemas.microsoft.com/office/drawing/2014/main" id="{B3D9FF76-07F1-F6E4-3190-098353415F02}"/>
              </a:ext>
            </a:extLst>
          </p:cNvPr>
          <p:cNvSpPr>
            <a:spLocks noGrp="1" noChangeArrowheads="1"/>
          </p:cNvSpPr>
          <p:nvPr>
            <p:ph idx="1"/>
          </p:nvPr>
        </p:nvSpPr>
        <p:spPr/>
        <p:txBody>
          <a:bodyPr/>
          <a:lstStyle/>
          <a:p>
            <a:pPr eaLnBrk="1" hangingPunct="1"/>
            <a:r>
              <a:rPr lang="it-IT" altLang="it-IT" dirty="0"/>
              <a:t>8 giugno 1954 viene trovato morto nella sua abitazione</a:t>
            </a:r>
          </a:p>
          <a:p>
            <a:pPr lvl="1" eaLnBrk="1" hangingPunct="1"/>
            <a:r>
              <a:rPr lang="it-IT" altLang="it-IT" dirty="0"/>
              <a:t>Decifratore durante la Seconda guerra mondiale dei codici elaborati da Enigma</a:t>
            </a:r>
          </a:p>
          <a:p>
            <a:pPr lvl="1" eaLnBrk="1" hangingPunct="1"/>
            <a:r>
              <a:rPr lang="it-IT" altLang="it-IT" dirty="0"/>
              <a:t>Matematico. Nel 1935 si imbatte durante le lezioni sui fondamenti della matematica sul cosiddetto «problema della decisione»</a:t>
            </a:r>
          </a:p>
          <a:p>
            <a:pPr lvl="2" eaLnBrk="1" hangingPunct="1"/>
            <a:r>
              <a:rPr lang="it-IT" altLang="it-IT" dirty="0"/>
              <a:t>Problema della decisione – il ragionamento può essere ridotto a computazione?</a:t>
            </a:r>
          </a:p>
          <a:p>
            <a:pPr lvl="3" eaLnBrk="1" hangingPunct="1"/>
            <a:r>
              <a:rPr lang="it-IT" altLang="it-IT" dirty="0"/>
              <a:t>Sogno di Leibniz – calcolo logico capace di risolvere ogni controversia prendendo in mano la penna e dicendo: </a:t>
            </a:r>
            <a:r>
              <a:rPr lang="it-IT" altLang="it-IT" i="1" dirty="0"/>
              <a:t>calcoliamo</a:t>
            </a:r>
            <a:r>
              <a:rPr lang="it-IT" altLang="it-IT"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olo 1">
            <a:extLst>
              <a:ext uri="{FF2B5EF4-FFF2-40B4-BE49-F238E27FC236}">
                <a16:creationId xmlns:a16="http://schemas.microsoft.com/office/drawing/2014/main" id="{F9745352-064C-24B8-FA96-2A5247755295}"/>
              </a:ext>
            </a:extLst>
          </p:cNvPr>
          <p:cNvSpPr>
            <a:spLocks noGrp="1" noChangeArrowheads="1"/>
          </p:cNvSpPr>
          <p:nvPr>
            <p:ph type="title"/>
          </p:nvPr>
        </p:nvSpPr>
        <p:spPr/>
        <p:txBody>
          <a:bodyPr/>
          <a:lstStyle/>
          <a:p>
            <a:pPr eaLnBrk="1" hangingPunct="1"/>
            <a:r>
              <a:rPr lang="it-IT" altLang="it-IT"/>
              <a:t>Problema della decisione</a:t>
            </a:r>
          </a:p>
        </p:txBody>
      </p:sp>
      <p:sp>
        <p:nvSpPr>
          <p:cNvPr id="20482" name="Segnaposto contenuto 2">
            <a:extLst>
              <a:ext uri="{FF2B5EF4-FFF2-40B4-BE49-F238E27FC236}">
                <a16:creationId xmlns:a16="http://schemas.microsoft.com/office/drawing/2014/main" id="{F9F59F50-BA85-C26D-366B-C947E148BCAB}"/>
              </a:ext>
            </a:extLst>
          </p:cNvPr>
          <p:cNvSpPr>
            <a:spLocks noGrp="1" noChangeArrowheads="1"/>
          </p:cNvSpPr>
          <p:nvPr>
            <p:ph idx="1"/>
          </p:nvPr>
        </p:nvSpPr>
        <p:spPr/>
        <p:txBody>
          <a:bodyPr/>
          <a:lstStyle/>
          <a:p>
            <a:pPr eaLnBrk="1" hangingPunct="1"/>
            <a:r>
              <a:rPr lang="it-IT" altLang="it-IT"/>
              <a:t>Se abbiamo una serie di premesse e una conclusione presunta, esiste una qualche procedura automatica per decidere se le prime comportano la seconda, vale a dire, se la conclusione segue logicamente le premesse?</a:t>
            </a:r>
          </a:p>
          <a:p>
            <a:pPr eaLnBrk="1" hangingPunct="1"/>
            <a:r>
              <a:rPr lang="it-IT" altLang="it-IT"/>
              <a:t>È possibile determinare, in linea di principio, se una congettura può essere dimostrata vera o falsa?</a:t>
            </a:r>
          </a:p>
          <a:p>
            <a:pPr eaLnBrk="1" hangingPunct="1"/>
            <a:r>
              <a:rPr lang="it-IT" altLang="it-IT"/>
              <a:t>Il problema della decisione richiede, per affermare se una simile inferenza è valida, una serie meccanica di regole che garantisca di portare a un sì o a un no in un periodo di tempo finito</a:t>
            </a:r>
          </a:p>
          <a:p>
            <a:pPr eaLnBrk="1" hangingPunct="1"/>
            <a:r>
              <a:rPr lang="it-IT" altLang="it-IT"/>
              <a:t>Su questo Hilbert nel 1926 sfidò la comunità dei matematici</a:t>
            </a:r>
          </a:p>
          <a:p>
            <a:pPr eaLnBrk="1" hangingPunct="1"/>
            <a:endParaRPr lang="it-IT" altLang="it-I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olo 1">
            <a:extLst>
              <a:ext uri="{FF2B5EF4-FFF2-40B4-BE49-F238E27FC236}">
                <a16:creationId xmlns:a16="http://schemas.microsoft.com/office/drawing/2014/main" id="{FD659538-AA30-48D9-7D4C-FB138E06EE01}"/>
              </a:ext>
            </a:extLst>
          </p:cNvPr>
          <p:cNvSpPr>
            <a:spLocks noGrp="1" noChangeArrowheads="1"/>
          </p:cNvSpPr>
          <p:nvPr>
            <p:ph type="title"/>
          </p:nvPr>
        </p:nvSpPr>
        <p:spPr/>
        <p:txBody>
          <a:bodyPr/>
          <a:lstStyle/>
          <a:p>
            <a:pPr eaLnBrk="1" hangingPunct="1"/>
            <a:r>
              <a:rPr lang="it-IT" altLang="it-IT"/>
              <a:t>Soluzione di Turing</a:t>
            </a:r>
          </a:p>
        </p:txBody>
      </p:sp>
      <p:sp>
        <p:nvSpPr>
          <p:cNvPr id="21506" name="Segnaposto contenuto 2">
            <a:extLst>
              <a:ext uri="{FF2B5EF4-FFF2-40B4-BE49-F238E27FC236}">
                <a16:creationId xmlns:a16="http://schemas.microsoft.com/office/drawing/2014/main" id="{BC6528CE-4DAA-3B0A-5A91-E70126E67C6F}"/>
              </a:ext>
            </a:extLst>
          </p:cNvPr>
          <p:cNvSpPr>
            <a:spLocks noGrp="1" noChangeArrowheads="1"/>
          </p:cNvSpPr>
          <p:nvPr>
            <p:ph idx="1"/>
          </p:nvPr>
        </p:nvSpPr>
        <p:spPr/>
        <p:txBody>
          <a:bodyPr/>
          <a:lstStyle/>
          <a:p>
            <a:pPr eaLnBrk="1" hangingPunct="1"/>
            <a:r>
              <a:rPr lang="it-IT" altLang="it-IT"/>
              <a:t>Cosa fa un uomo quando per calcolare si serve di una matita, un blocco per appunti e una serie di istruzioni meccaniche?</a:t>
            </a:r>
          </a:p>
          <a:p>
            <a:pPr lvl="1" eaLnBrk="1" hangingPunct="1"/>
            <a:r>
              <a:rPr lang="it-IT" altLang="it-IT"/>
              <a:t>Togliendo tutto ciò che è non essenziale, Turing arrivò a pensare a una macchina idealizzata che, era convinto, coglieva l’essenza del processo. </a:t>
            </a: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1117</TotalTime>
  <Words>1313</Words>
  <Application>Microsoft Macintosh PowerPoint</Application>
  <PresentationFormat>Widescreen</PresentationFormat>
  <Paragraphs>85</Paragraphs>
  <Slides>17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17</vt:i4>
      </vt:variant>
    </vt:vector>
  </HeadingPairs>
  <TitlesOfParts>
    <vt:vector size="21" baseType="lpstr">
      <vt:lpstr>Aptos</vt:lpstr>
      <vt:lpstr>Aptos Display</vt:lpstr>
      <vt:lpstr>Arial</vt:lpstr>
      <vt:lpstr>Tema di Office</vt:lpstr>
      <vt:lpstr>La macchina di Turing e l’informatica</vt:lpstr>
      <vt:lpstr>Come siamo arrivati a questo punto?</vt:lpstr>
      <vt:lpstr>Antecedenti alla macchina di Turing</vt:lpstr>
      <vt:lpstr>Macchina analitica</vt:lpstr>
      <vt:lpstr>Macchina analitica</vt:lpstr>
      <vt:lpstr>Programmazione </vt:lpstr>
      <vt:lpstr>Alan Turing</vt:lpstr>
      <vt:lpstr>Problema della decisione</vt:lpstr>
      <vt:lpstr>Soluzione di Turing</vt:lpstr>
      <vt:lpstr>La macchina di Turing</vt:lpstr>
      <vt:lpstr>La macchina di Turing</vt:lpstr>
      <vt:lpstr>De-criptare Enigma</vt:lpstr>
      <vt:lpstr>È possibile costruire un cervello artificiale?</vt:lpstr>
      <vt:lpstr>Von Neumann e la macchina pensante</vt:lpstr>
      <vt:lpstr>La macchina pensante</vt:lpstr>
      <vt:lpstr>La macchina pensante</vt:lpstr>
      <vt:lpstr>La macchina pensante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Luca Margaria</dc:creator>
  <cp:lastModifiedBy>Luca Margaria</cp:lastModifiedBy>
  <cp:revision>15</cp:revision>
  <dcterms:created xsi:type="dcterms:W3CDTF">2024-08-21T13:07:22Z</dcterms:created>
  <dcterms:modified xsi:type="dcterms:W3CDTF">2024-12-11T13:23:29Z</dcterms:modified>
</cp:coreProperties>
</file>