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 snapToGrid="0">
      <p:cViewPr varScale="1">
        <p:scale>
          <a:sx n="118" d="100"/>
          <a:sy n="118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875339-E5F7-749E-AAD2-A6A120DEA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F3395CC-DE59-CF2B-6090-EC8C446C9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70C07C-D963-928E-A08A-FA97C30E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0F7724-31AA-50AC-0E94-7A1E646B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E0E320-59F5-7DC4-1283-0A5C0F45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8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E9D7DA-60B9-C852-2B57-E27922FFF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4B2BAE3-A288-43D5-06AC-991E8EA61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9FD57E-5717-858E-D2EF-67D2E660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13CE7D-CD5A-406A-884A-CC6F9F938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0E9D1A-7F2F-A313-E192-1FD4BE0D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057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89D298-A0A7-8C78-F59F-B4413AB201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068ABB4-7A95-512F-D11E-A0AAF7C0E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BF452F-0296-83DF-AAAF-60E3FDC5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4EFDC2-64A6-AFD5-BA23-7D35A5E8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5843FE-F1BA-3B1A-ABDA-0EFF2EA35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7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AF0B5-EB5A-A744-759E-1A9F45E5F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5DA7D1-F1A1-7053-EED3-CE40B883D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2AD3DF-776D-4154-E23E-49A3E4528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074860-6347-48CB-9FB4-562985DA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8FDCA2-1F45-8CB6-0417-BF3C2B478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11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814DBC-6B72-FB54-E1BC-B1921C263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2F6302-6824-C931-3FD1-ED28D178A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2988AB-E312-948C-CB5A-22B98273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37C94D-3060-B8DA-6890-1A244AB0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4B17ED-876E-0EB5-FA83-6206D426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990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F21BC-C29B-F843-5AEE-73F222B1A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34C1D7-9EA9-1BD1-631D-3E697212D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FE5743-0C93-4DFD-E37E-8E7F6F98B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D4F676D-6B19-FE71-FFBC-E148A3B0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1EC390-088D-AB06-1205-DB404323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DFE2B1-AE71-21FA-0FBD-C9675DFD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92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220BC6-8DA3-8C1A-307D-73217FC6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C9903-2466-13C7-8CAB-9F6535464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1D5050-86FA-B8EB-279C-387D53B24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99947BB-B9A6-56D9-4307-80C539AFE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A622A28-96B4-6815-BD9A-695C77D4DC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AC2D70-7105-0695-BF45-35DF4177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10C5BD9-53EA-E007-0D8C-CF51F34E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2988FB-74E5-668B-BF10-A52432F7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13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48FE5C-90FA-4327-8D1F-2EFAE4636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76B5AC0-6268-4138-0011-CC4C5A029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3FB201-42F6-B3F4-2A6B-DE7A1978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6F2DB95-8BDC-F044-AB4C-2BA38211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65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9951499-2ABD-07B6-3BAA-3D5B3768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FEF267B-00C6-091E-7E96-6C19B8A68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56BDC1C-2E6E-094C-93AC-DE0D60EED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89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C608E9-8B08-53CB-2EA1-B107692A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2CCE72-EA86-17BC-50BC-2F3F013C1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4407E9-0235-87E6-0304-9BEBC5F97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E7CB5B-0244-7D0B-DD5F-38BC26310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9E618B-5D64-9755-C575-772C435B0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790007-EE77-B0F3-7B18-C336CA88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15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C9EAA9-C6B7-8407-5C36-45A90E9AC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9D22FE2-0CFA-5653-105E-D8590BAC8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7954ED1-A56B-540E-0791-C8D3EF709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C27C1E-5487-5EF9-F6E8-11576B7A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9602D2-1492-097E-9440-48DC70CB1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7BE001-6B84-06E0-76AC-CB0C3A09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495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D1C950-D997-2DDA-4D3E-47205765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907589C-6256-5542-4393-27272D583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72FCE8-94DC-C778-A29A-CEAAA0516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0C153-3230-AF42-84B7-19C62FDFAFA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9E2655-0C95-CD59-1202-FA6FB4D44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CA4AE5-A737-C0C5-B3E9-301FFED40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63CA7-4278-154E-9FCA-9D10CCB6F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67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BE6CD-A3BE-893B-5C2C-23F43AAD8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8948057" cy="554037"/>
          </a:xfrm>
        </p:spPr>
        <p:txBody>
          <a:bodyPr>
            <a:normAutofit fontScale="90000"/>
          </a:bodyPr>
          <a:lstStyle/>
          <a:p>
            <a:r>
              <a:rPr lang="it-IT" sz="4000" dirty="0">
                <a:solidFill>
                  <a:srgbClr val="FF0000"/>
                </a:solidFill>
              </a:rPr>
              <a:t>Cronologia dell’Induismo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037003-84AF-5F65-7E82-770166944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86391"/>
            <a:ext cx="9818914" cy="4538209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C00000"/>
                </a:solidFill>
              </a:rPr>
              <a:t>Suddivisioni di massima</a:t>
            </a:r>
          </a:p>
          <a:p>
            <a:endParaRPr lang="it-IT" sz="3200" dirty="0">
              <a:solidFill>
                <a:srgbClr val="C00000"/>
              </a:solidFill>
            </a:endParaRPr>
          </a:p>
          <a:p>
            <a:pPr marL="457200" indent="-457200" algn="l">
              <a:buAutoNum type="arabicPeriod"/>
            </a:pPr>
            <a:r>
              <a:rPr lang="it-IT" sz="3200" dirty="0"/>
              <a:t>Civiltà della Valle dell’Indo (2500-1500 a. C.)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Periodo vedico	 (1500-500 a. C.)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Periodo dell’epica dei Purana 	 (500 a. C. -500 d. C.)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Periodo medievale	 (500 - 1500)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Periodo moderno (dal 1550 ad oggi)</a:t>
            </a:r>
          </a:p>
        </p:txBody>
      </p:sp>
    </p:spTree>
    <p:extLst>
      <p:ext uri="{BB962C8B-B14F-4D97-AF65-F5344CB8AC3E}">
        <p14:creationId xmlns:p14="http://schemas.microsoft.com/office/powerpoint/2010/main" val="178341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C0CBE5-3F47-ED22-5FEC-62C8856F0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/>
          <a:lstStyle/>
          <a:p>
            <a:pPr algn="ctr"/>
            <a:r>
              <a:rPr lang="it-IT" dirty="0"/>
              <a:t>Cronologia più dettagliate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785610-F024-1102-8BDE-9772051F6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91800" cy="4881563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(date a. C., sono tutte indicative)</a:t>
            </a:r>
          </a:p>
          <a:p>
            <a:pPr marL="0" indent="0">
              <a:buNone/>
            </a:pPr>
            <a:r>
              <a:rPr lang="it-IT" dirty="0"/>
              <a:t>3000 si affermano le società pastorali nomadi</a:t>
            </a:r>
          </a:p>
          <a:p>
            <a:pPr marL="0" indent="0">
              <a:buNone/>
            </a:pPr>
            <a:r>
              <a:rPr lang="it-IT" dirty="0"/>
              <a:t>2500 si affermano le società urbane nella Valle dell’Indo</a:t>
            </a:r>
          </a:p>
          <a:p>
            <a:pPr marL="0" indent="0">
              <a:buNone/>
            </a:pPr>
            <a:r>
              <a:rPr lang="it-IT" dirty="0"/>
              <a:t>2200-2000 Harappa vive il suo apogeo</a:t>
            </a:r>
          </a:p>
          <a:p>
            <a:pPr marL="0" indent="0">
              <a:buNone/>
            </a:pPr>
            <a:r>
              <a:rPr lang="it-IT" dirty="0"/>
              <a:t>2000-1500 La civiltà dell’Indo declina</a:t>
            </a:r>
          </a:p>
          <a:p>
            <a:pPr marL="0" indent="0">
              <a:buNone/>
            </a:pPr>
            <a:r>
              <a:rPr lang="it-IT" dirty="0"/>
              <a:t>1900 il fiume Sarasvati si prosciuga</a:t>
            </a:r>
          </a:p>
          <a:p>
            <a:pPr marL="0" indent="0">
              <a:buNone/>
            </a:pPr>
            <a:r>
              <a:rPr lang="it-IT" dirty="0"/>
              <a:t>1700-1500 i nomadi del Punjab compongono il RG-Veda</a:t>
            </a:r>
          </a:p>
          <a:p>
            <a:pPr marL="0" indent="0">
              <a:buNone/>
            </a:pPr>
            <a:r>
              <a:rPr lang="it-IT" dirty="0"/>
              <a:t>900 il popolo vedico si sposta verso la Valle del Gange</a:t>
            </a:r>
          </a:p>
          <a:p>
            <a:pPr marL="0" indent="0">
              <a:buNone/>
            </a:pPr>
            <a:r>
              <a:rPr lang="it-IT" dirty="0"/>
              <a:t>800-600 vengono composti i Brahmana</a:t>
            </a:r>
          </a:p>
        </p:txBody>
      </p:sp>
    </p:spTree>
    <p:extLst>
      <p:ext uri="{BB962C8B-B14F-4D97-AF65-F5344CB8AC3E}">
        <p14:creationId xmlns:p14="http://schemas.microsoft.com/office/powerpoint/2010/main" val="2597058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B4E209-CA9F-C154-D3CF-1022855D3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1886"/>
            <a:ext cx="10515600" cy="5785077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600-500 vengono composti gli </a:t>
            </a:r>
            <a:r>
              <a:rPr lang="it-IT" dirty="0" err="1"/>
              <a:t>Aranyaka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500 vengono composti gli </a:t>
            </a:r>
            <a:r>
              <a:rPr lang="it-IT" dirty="0" err="1"/>
              <a:t>Srauta</a:t>
            </a:r>
            <a:r>
              <a:rPr lang="it-IT" dirty="0"/>
              <a:t> Sutra</a:t>
            </a:r>
          </a:p>
          <a:p>
            <a:pPr marL="0" indent="0">
              <a:buNone/>
            </a:pPr>
            <a:r>
              <a:rPr lang="it-IT" dirty="0"/>
              <a:t>500 i popoli vedici si spostano gradualmente verso sud</a:t>
            </a:r>
          </a:p>
          <a:p>
            <a:pPr marL="0" indent="0">
              <a:buNone/>
            </a:pPr>
            <a:r>
              <a:rPr lang="it-IT" dirty="0"/>
              <a:t>500-400 vengono composte le Upanishad antiche</a:t>
            </a:r>
          </a:p>
          <a:p>
            <a:pPr marL="0" indent="0">
              <a:buNone/>
            </a:pPr>
            <a:r>
              <a:rPr lang="it-IT" dirty="0"/>
              <a:t>400-200 vengono composte le Upanishad posteriori</a:t>
            </a:r>
          </a:p>
          <a:p>
            <a:pPr marL="0" indent="0">
              <a:buNone/>
            </a:pPr>
            <a:r>
              <a:rPr lang="it-IT" dirty="0"/>
              <a:t>300 vengono composti i </a:t>
            </a:r>
            <a:r>
              <a:rPr lang="it-IT" dirty="0" err="1"/>
              <a:t>Grhya</a:t>
            </a:r>
            <a:r>
              <a:rPr lang="it-IT" dirty="0"/>
              <a:t> Sutra</a:t>
            </a:r>
          </a:p>
          <a:p>
            <a:pPr marL="0" indent="0">
              <a:buNone/>
            </a:pPr>
            <a:r>
              <a:rPr lang="it-IT" dirty="0"/>
              <a:t>300-100 vengono composti i Dharma Sutra</a:t>
            </a:r>
          </a:p>
        </p:txBody>
      </p:sp>
    </p:spTree>
    <p:extLst>
      <p:ext uri="{BB962C8B-B14F-4D97-AF65-F5344CB8AC3E}">
        <p14:creationId xmlns:p14="http://schemas.microsoft.com/office/powerpoint/2010/main" val="4203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DCC24E-FB5E-C59F-6834-7297E964B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410481"/>
            <a:ext cx="10972800" cy="5935889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(date d. C.)</a:t>
            </a:r>
          </a:p>
          <a:p>
            <a:pPr marL="0" indent="0">
              <a:buNone/>
            </a:pPr>
            <a:r>
              <a:rPr lang="it-IT" dirty="0"/>
              <a:t>100 Manu compone il </a:t>
            </a:r>
            <a:r>
              <a:rPr lang="it-IT" dirty="0" err="1"/>
              <a:t>Dharmasastra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200 </a:t>
            </a:r>
            <a:r>
              <a:rPr lang="it-IT" dirty="0" err="1"/>
              <a:t>Kautilya</a:t>
            </a:r>
            <a:r>
              <a:rPr lang="it-IT" dirty="0"/>
              <a:t> compone l’</a:t>
            </a:r>
            <a:r>
              <a:rPr lang="it-IT" dirty="0" err="1"/>
              <a:t>Arthasastra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300 </a:t>
            </a:r>
            <a:r>
              <a:rPr lang="it-IT" dirty="0" err="1"/>
              <a:t>Vatsyayana</a:t>
            </a:r>
            <a:r>
              <a:rPr lang="it-IT" dirty="0"/>
              <a:t> </a:t>
            </a:r>
            <a:r>
              <a:rPr lang="it-IT" dirty="0" err="1"/>
              <a:t>Mallanga</a:t>
            </a:r>
            <a:r>
              <a:rPr lang="it-IT" dirty="0"/>
              <a:t> compone il Kamasutra</a:t>
            </a:r>
          </a:p>
        </p:txBody>
      </p:sp>
    </p:spTree>
    <p:extLst>
      <p:ext uri="{BB962C8B-B14F-4D97-AF65-F5344CB8AC3E}">
        <p14:creationId xmlns:p14="http://schemas.microsoft.com/office/powerpoint/2010/main" val="33395341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195</Words>
  <Application>Microsoft Macintosh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Cronologia dell’Induismo</vt:lpstr>
      <vt:lpstr>Cronologia più dettagliate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Cronologia dell’Induismo</dc:title>
  <dc:creator>Microsoft Office User</dc:creator>
  <cp:lastModifiedBy>Microsoft Office User</cp:lastModifiedBy>
  <cp:revision>2</cp:revision>
  <dcterms:created xsi:type="dcterms:W3CDTF">2025-10-15T07:20:57Z</dcterms:created>
  <dcterms:modified xsi:type="dcterms:W3CDTF">2025-10-15T08:04:44Z</dcterms:modified>
</cp:coreProperties>
</file>