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2" d="100"/>
          <a:sy n="102" d="100"/>
        </p:scale>
        <p:origin x="1884" y="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760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50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8068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813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6652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53771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4499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87133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461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482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424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4506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1507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965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0051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9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24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Le sfide dell’Intelligenza Artificiale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Facoltà Teologica di Torino</a:t>
            </a:r>
          </a:p>
          <a:p>
            <a:endParaRPr/>
          </a:p>
          <a:p>
            <a:r>
              <a:t>Obiettivo: analizzare l’AI da prospettive tecniche, filosofiche e teologiche.</a:t>
            </a:r>
          </a:p>
          <a:p>
            <a:r>
              <a:t>Unire analisi scientifica e riflessione sull’uomo.</a:t>
            </a:r>
          </a:p>
          <a:p>
            <a:r>
              <a:t>Focus su rischi, opportunità, significato antropologico e teologico dell’AI.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Libertà, limite e umanità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Pammolli, Fidanzi, Aime:</a:t>
            </a:r>
          </a:p>
          <a:p>
            <a:r>
              <a:t>- L’AI è uno strumento, non un sistema autonomo.</a:t>
            </a:r>
          </a:p>
          <a:p>
            <a:r>
              <a:t>- Richiama la libertà umana come principio guida.</a:t>
            </a:r>
          </a:p>
          <a:p>
            <a:r>
              <a:t>- Il teorema di Gödel mostra che l’AI non può essere un sistema chiuso e autosufficiente.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La rete neurale e l’imitazione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Mazzaglia:</a:t>
            </a:r>
          </a:p>
          <a:p>
            <a:r>
              <a:t>- L’AI generativa si basa su reti neurali artificiali.</a:t>
            </a:r>
          </a:p>
          <a:p>
            <a:r>
              <a:t>- Imitazione dei processi cognitivi, ma non identica alla comprensione umana.</a:t>
            </a:r>
          </a:p>
          <a:p>
            <a:r>
              <a:t>- La macchina simula, non vive.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3. AI e salute: comportamento e biomedicina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Mantini – Serantoni:</a:t>
            </a:r>
          </a:p>
          <a:p>
            <a:r>
              <a:t>- L’AI può correlare dati tra comportamento umano e salute.</a:t>
            </a:r>
          </a:p>
          <a:p>
            <a:r>
              <a:t>- Es.: relazione tra masticazione e diabete.</a:t>
            </a:r>
          </a:p>
          <a:p>
            <a:r>
              <a:t>- Grandi potenzialità in medicina predittiva.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Meccanismi e misteri dell’AI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Baralis – Di Tomaso:</a:t>
            </a:r>
          </a:p>
          <a:p>
            <a:r>
              <a:t>- Meccanismi stocastici e probabilistici.</a:t>
            </a:r>
          </a:p>
          <a:p>
            <a:r>
              <a:t>- Molti aspetti dell’AI restano opachi.</a:t>
            </a:r>
          </a:p>
          <a:p>
            <a:r>
              <a:t>- Inizio di una rivoluzione senza regole chiare.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Corpo, emozioni e creatività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Vantini – Fracon:</a:t>
            </a:r>
          </a:p>
          <a:p>
            <a:r>
              <a:t>- L’AI suscita ansia e vulnerabilità.</a:t>
            </a:r>
          </a:p>
          <a:p>
            <a:r>
              <a:t>- Unicità dell’essere umano: corporeità, emozioni.</a:t>
            </a:r>
          </a:p>
          <a:p>
            <a:r>
              <a:t>- Creatività autentica? Es.: AI e 10ª sinfonia di Beethoven.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6. Diritto, protezione e consapevolezza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Oddenino – Peyron:</a:t>
            </a:r>
          </a:p>
          <a:p>
            <a:r>
              <a:t>- Il diritto fatica a stare al passo dell’AI.</a:t>
            </a:r>
          </a:p>
          <a:p>
            <a:r>
              <a:t>- Cruciale: protezione di privacy, democrazia, dignità.</a:t>
            </a:r>
          </a:p>
          <a:p>
            <a:r>
              <a:t>- Serve cultura della consapevolezza sociale e politica.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7. Capitalismo digitale e trasformazioni sociali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Sacco – De Martin:</a:t>
            </a:r>
          </a:p>
          <a:p>
            <a:r>
              <a:t>- “Computerizzazione del mondo”.</a:t>
            </a:r>
          </a:p>
          <a:p>
            <a:r>
              <a:t>- Nuovo capitalismo cognitivo e predittivo.</a:t>
            </a:r>
          </a:p>
          <a:p>
            <a:r>
              <a:t>- Necessarie nuove categorie per leggere i cambiamenti.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8. Ontologia, simboli e dignità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Piola, Bergamaschi, Aime, Grosso:</a:t>
            </a:r>
          </a:p>
          <a:p>
            <a:r>
              <a:t>- L’AI rende tutto calcolabile, perde la dimensione simbolica.</a:t>
            </a:r>
          </a:p>
          <a:p>
            <a:r>
              <a:t>- Differenza ontologica: uomo vs. macchina.</a:t>
            </a:r>
          </a:p>
          <a:p>
            <a:r>
              <a:t>- Documento vaticano: Antiqua et Nova (2025).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o">
  <a:themeElements>
    <a:clrScheme name="Organico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o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o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8</TotalTime>
  <Words>362</Words>
  <Application>Microsoft Office PowerPoint</Application>
  <PresentationFormat>Presentazione su schermo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2" baseType="lpstr">
      <vt:lpstr>Arial</vt:lpstr>
      <vt:lpstr>Garamond</vt:lpstr>
      <vt:lpstr>Organico</vt:lpstr>
      <vt:lpstr>Le sfide dell’Intelligenza Artificiale</vt:lpstr>
      <vt:lpstr>1. Libertà, limite e umanità</vt:lpstr>
      <vt:lpstr>2. La rete neurale e l’imitazione</vt:lpstr>
      <vt:lpstr>3. AI e salute: comportamento e biomedicina</vt:lpstr>
      <vt:lpstr>4. Meccanismi e misteri dell’AI</vt:lpstr>
      <vt:lpstr>5. Corpo, emozioni e creatività</vt:lpstr>
      <vt:lpstr>6. Diritto, protezione e consapevolezza</vt:lpstr>
      <vt:lpstr>7. Capitalismo digitale e trasformazioni sociali</vt:lpstr>
      <vt:lpstr>8. Ontologia, simboli e dignità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Antonio Sacco</cp:lastModifiedBy>
  <cp:revision>2</cp:revision>
  <dcterms:created xsi:type="dcterms:W3CDTF">2013-01-27T09:14:16Z</dcterms:created>
  <dcterms:modified xsi:type="dcterms:W3CDTF">2025-04-08T09:16:32Z</dcterms:modified>
  <cp:category/>
</cp:coreProperties>
</file>